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1" r:id="rId1"/>
  </p:sldMasterIdLst>
  <p:notesMasterIdLst>
    <p:notesMasterId r:id="rId22"/>
  </p:notesMasterIdLst>
  <p:sldIdLst>
    <p:sldId id="273" r:id="rId2"/>
    <p:sldId id="362" r:id="rId3"/>
    <p:sldId id="337" r:id="rId4"/>
    <p:sldId id="355" r:id="rId5"/>
    <p:sldId id="363" r:id="rId6"/>
    <p:sldId id="376" r:id="rId7"/>
    <p:sldId id="369" r:id="rId8"/>
    <p:sldId id="365" r:id="rId9"/>
    <p:sldId id="367" r:id="rId10"/>
    <p:sldId id="366" r:id="rId11"/>
    <p:sldId id="370" r:id="rId12"/>
    <p:sldId id="371" r:id="rId13"/>
    <p:sldId id="372" r:id="rId14"/>
    <p:sldId id="373" r:id="rId15"/>
    <p:sldId id="374" r:id="rId16"/>
    <p:sldId id="353" r:id="rId17"/>
    <p:sldId id="375" r:id="rId18"/>
    <p:sldId id="377" r:id="rId19"/>
    <p:sldId id="378" r:id="rId20"/>
    <p:sldId id="3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59"/>
    <p:restoredTop sz="89198"/>
  </p:normalViewPr>
  <p:slideViewPr>
    <p:cSldViewPr snapToGrid="0" snapToObjects="1">
      <p:cViewPr varScale="1">
        <p:scale>
          <a:sx n="85" d="100"/>
          <a:sy n="85" d="100"/>
        </p:scale>
        <p:origin x="307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customXml" Target="../customXml/item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4139F-B2FF-024E-9C23-41B10484EFF7}" type="datetimeFigureOut">
              <a:rPr kumimoji="1" lang="zh-TW" altLang="en-US" smtClean="0"/>
              <a:t>2023/5/31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BEDD-DF31-1746-B729-3118F95A9B0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0193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803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UVa: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908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Re-connecting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Computer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Sites</a:t>
            </a:r>
            <a:endParaRPr lang="en-US" altLang="zh-TW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2106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="0" i="0" u="none" strike="noStrike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14997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9013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9183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2291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163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E11C4-C181-704C-BCDC-CED1114BE713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2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E6B73-346F-454E-ADC9-29C1DC1EE2A9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D3F8B-9324-544A-AE46-3DEC484AD2E6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0C1BA-7B33-AE49-83BF-95505F3DFAE1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5410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C688B-3F9D-D141-AFF2-B13BCDFB5584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2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C4E5-F755-F84C-8BE8-BD0C5CB396FA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09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8F223-B8BC-2145-AE15-665C9B3E806E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74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471AC-A963-EC44-8D1C-BA4C2B26A030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9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B1C8-6BEC-4748-AF14-0B787911E631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0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839A6-859B-914F-A463-18F24D8C2191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48B49-08C7-414E-ABC0-A0AF956DF50F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BDA4-D313-F54A-8730-067C7C0FEFBA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4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3C694-A34B-AA4E-922B-58452048F485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3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7AE34-56FC-1643-975D-D6503400B090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6FA01-3340-F54C-AAFC-B9CEA4545DD9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B1B27-0F42-1344-9D9E-F80FCDB55520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9C52-F3D3-B04B-AB5D-21BBBA3BEE55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2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16775C-F5E7-1348-B9B8-D7F2FA7DBCCD}" type="datetime1">
              <a:rPr lang="zh-TW" altLang="en-US" smtClean="0"/>
              <a:t>2023/5/31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47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jpe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4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12" Type="http://schemas.openxmlformats.org/officeDocument/2006/relationships/image" Target="../media/image1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5.png"/><Relationship Id="rId1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4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png"/><Relationship Id="rId11" Type="http://schemas.openxmlformats.org/officeDocument/2006/relationships/image" Target="../media/image7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4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05423" y="1762833"/>
            <a:ext cx="800581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altLang="zh-TW" sz="5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PG2 FINAL</a:t>
            </a:r>
            <a:r>
              <a:rPr lang="zh-TW" altLang="en-US" sz="5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TW" sz="5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Exam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400709" y="5111150"/>
            <a:ext cx="6056050" cy="9922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/>
            <a:r>
              <a:rPr lang="en-US" altLang="zh-TW" dirty="0"/>
              <a:t>GRAPH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it’s Little friends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FC309D3-B41E-7F1F-9BBD-6FAD6EC1B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175588F-D3B9-975D-877F-93D4A391687A}"/>
              </a:ext>
            </a:extLst>
          </p:cNvPr>
          <p:cNvSpPr txBox="1"/>
          <p:nvPr/>
        </p:nvSpPr>
        <p:spPr>
          <a:xfrm>
            <a:off x="4105105" y="6422095"/>
            <a:ext cx="4991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TW" altLang="en-US" dirty="0"/>
              <a:t>https://xkcd.com/350/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5473A41-2CE4-A0AE-7910-87E3607D1B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5389" y="138250"/>
            <a:ext cx="7139031" cy="3993999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05A88D5-DC79-9495-EE3F-A6A90AC81D95}"/>
              </a:ext>
            </a:extLst>
          </p:cNvPr>
          <p:cNvSpPr txBox="1"/>
          <p:nvPr/>
        </p:nvSpPr>
        <p:spPr>
          <a:xfrm rot="20310346">
            <a:off x="5873398" y="4905286"/>
            <a:ext cx="2478338" cy="70788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4000" b="0" i="0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PREVIEW</a:t>
            </a:r>
            <a:endParaRPr lang="zh-TW" altLang="en-US" sz="4000" dirty="0">
              <a:solidFill>
                <a:srgbClr val="C0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1A3233-D74D-0E6C-7E23-7FBBDDB6772C}"/>
              </a:ext>
            </a:extLst>
          </p:cNvPr>
          <p:cNvSpPr txBox="1"/>
          <p:nvPr/>
        </p:nvSpPr>
        <p:spPr>
          <a:xfrm rot="20310346">
            <a:off x="5873397" y="4857412"/>
            <a:ext cx="2478338" cy="70788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4000" b="0" i="0" kern="1200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PREVIEW</a:t>
            </a:r>
            <a:endParaRPr lang="zh-TW" altLang="en-US" sz="4000" dirty="0">
              <a:solidFill>
                <a:srgbClr val="FFFF00"/>
              </a:solidFill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519BDCA6-6A17-0BBA-29A2-38D1C980E3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61"/>
    </mc:Choice>
    <mc:Fallback xmlns="">
      <p:transition spd="slow" advTm="8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z="3200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非連通圖</a:t>
            </a:r>
            <a:r>
              <a:rPr kumimoji="1"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時，</a:t>
            </a:r>
            <a:br>
              <a:rPr kumimoji="1" lang="en-US" altLang="zh-TW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則有找不到路徑的可能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5C72176-06EC-ACDF-D084-A7D7ECE2F637}"/>
              </a:ext>
            </a:extLst>
          </p:cNvPr>
          <p:cNvCxnSpPr>
            <a:cxnSpLocks/>
          </p:cNvCxnSpPr>
          <p:nvPr/>
        </p:nvCxnSpPr>
        <p:spPr>
          <a:xfrm>
            <a:off x="2185635" y="2167121"/>
            <a:ext cx="1082837" cy="19173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167161CF-09BF-6495-5F3D-FB97AF7B1532}"/>
              </a:ext>
            </a:extLst>
          </p:cNvPr>
          <p:cNvCxnSpPr>
            <a:cxnSpLocks/>
          </p:cNvCxnSpPr>
          <p:nvPr/>
        </p:nvCxnSpPr>
        <p:spPr>
          <a:xfrm>
            <a:off x="1808877" y="4389122"/>
            <a:ext cx="3109100" cy="159679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3" name="手繪多邊形: 圖案 2">
            <a:extLst>
              <a:ext uri="{FF2B5EF4-FFF2-40B4-BE49-F238E27FC236}">
                <a16:creationId xmlns:a16="http://schemas.microsoft.com/office/drawing/2014/main" id="{655179D4-DEFF-3F6C-33DD-493035D92881}"/>
              </a:ext>
            </a:extLst>
          </p:cNvPr>
          <p:cNvSpPr/>
          <p:nvPr/>
        </p:nvSpPr>
        <p:spPr>
          <a:xfrm>
            <a:off x="3949997" y="1536492"/>
            <a:ext cx="1974059" cy="5216577"/>
          </a:xfrm>
          <a:custGeom>
            <a:avLst/>
            <a:gdLst>
              <a:gd name="connsiteX0" fmla="*/ 1296560 w 1974059"/>
              <a:gd name="connsiteY0" fmla="*/ 0 h 5216577"/>
              <a:gd name="connsiteX1" fmla="*/ 944292 w 1974059"/>
              <a:gd name="connsiteY1" fmla="*/ 1394085 h 5216577"/>
              <a:gd name="connsiteX2" fmla="*/ 22396 w 1974059"/>
              <a:gd name="connsiteY2" fmla="*/ 1821305 h 5216577"/>
              <a:gd name="connsiteX3" fmla="*/ 419636 w 1974059"/>
              <a:gd name="connsiteY3" fmla="*/ 3387777 h 5216577"/>
              <a:gd name="connsiteX4" fmla="*/ 1873682 w 1974059"/>
              <a:gd name="connsiteY4" fmla="*/ 3762531 h 5216577"/>
              <a:gd name="connsiteX5" fmla="*/ 1731275 w 1974059"/>
              <a:gd name="connsiteY5" fmla="*/ 5216577 h 521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4059" h="5216577">
                <a:moveTo>
                  <a:pt x="1296560" y="0"/>
                </a:moveTo>
                <a:cubicBezTo>
                  <a:pt x="1226606" y="545267"/>
                  <a:pt x="1156653" y="1090534"/>
                  <a:pt x="944292" y="1394085"/>
                </a:cubicBezTo>
                <a:cubicBezTo>
                  <a:pt x="731931" y="1697636"/>
                  <a:pt x="109839" y="1489023"/>
                  <a:pt x="22396" y="1821305"/>
                </a:cubicBezTo>
                <a:cubicBezTo>
                  <a:pt x="-65047" y="2153587"/>
                  <a:pt x="111088" y="3064239"/>
                  <a:pt x="419636" y="3387777"/>
                </a:cubicBezTo>
                <a:cubicBezTo>
                  <a:pt x="728184" y="3711315"/>
                  <a:pt x="1655076" y="3457731"/>
                  <a:pt x="1873682" y="3762531"/>
                </a:cubicBezTo>
                <a:cubicBezTo>
                  <a:pt x="2092288" y="4067331"/>
                  <a:pt x="1911781" y="4641954"/>
                  <a:pt x="1731275" y="5216577"/>
                </a:cubicBezTo>
              </a:path>
            </a:pathLst>
          </a:custGeom>
          <a:ln>
            <a:prstDash val="dash"/>
            <a:extLst>
              <a:ext uri="{C807C97D-BFC1-408E-A445-0C87EB9F89A2}">
                <ask:lineSketchStyleProps xmlns:ask="http://schemas.microsoft.com/office/drawing/2018/sketchyshapes" sd="2594157703">
                  <a:custGeom>
                    <a:avLst/>
                    <a:gdLst>
                      <a:gd name="connsiteX0" fmla="*/ 1296560 w 1974059"/>
                      <a:gd name="connsiteY0" fmla="*/ 0 h 5216577"/>
                      <a:gd name="connsiteX1" fmla="*/ 944292 w 1974059"/>
                      <a:gd name="connsiteY1" fmla="*/ 1394085 h 5216577"/>
                      <a:gd name="connsiteX2" fmla="*/ 22396 w 1974059"/>
                      <a:gd name="connsiteY2" fmla="*/ 1821305 h 5216577"/>
                      <a:gd name="connsiteX3" fmla="*/ 419636 w 1974059"/>
                      <a:gd name="connsiteY3" fmla="*/ 3387777 h 5216577"/>
                      <a:gd name="connsiteX4" fmla="*/ 1873682 w 1974059"/>
                      <a:gd name="connsiteY4" fmla="*/ 3762531 h 5216577"/>
                      <a:gd name="connsiteX5" fmla="*/ 1731275 w 1974059"/>
                      <a:gd name="connsiteY5" fmla="*/ 5216577 h 5216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74059" h="5216577" extrusionOk="0">
                        <a:moveTo>
                          <a:pt x="1296560" y="0"/>
                        </a:moveTo>
                        <a:cubicBezTo>
                          <a:pt x="1157624" y="622560"/>
                          <a:pt x="1154740" y="1107161"/>
                          <a:pt x="944292" y="1394085"/>
                        </a:cubicBezTo>
                        <a:cubicBezTo>
                          <a:pt x="768342" y="1760673"/>
                          <a:pt x="98266" y="1404776"/>
                          <a:pt x="22396" y="1821305"/>
                        </a:cubicBezTo>
                        <a:cubicBezTo>
                          <a:pt x="-80615" y="2156444"/>
                          <a:pt x="99597" y="3068349"/>
                          <a:pt x="419636" y="3387777"/>
                        </a:cubicBezTo>
                        <a:cubicBezTo>
                          <a:pt x="751338" y="3794420"/>
                          <a:pt x="1698201" y="3496980"/>
                          <a:pt x="1873682" y="3762531"/>
                        </a:cubicBezTo>
                        <a:cubicBezTo>
                          <a:pt x="2093489" y="3983289"/>
                          <a:pt x="1966509" y="4708271"/>
                          <a:pt x="1731275" y="5216577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9A256A-7F91-C9C9-2379-2BB3AC2BB8BC}"/>
              </a:ext>
            </a:extLst>
          </p:cNvPr>
          <p:cNvSpPr txBox="1"/>
          <p:nvPr/>
        </p:nvSpPr>
        <p:spPr>
          <a:xfrm>
            <a:off x="5603208" y="246425"/>
            <a:ext cx="3313728" cy="9233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考試要求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找不到路徑時請觸發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Exception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然後</a:t>
            </a:r>
            <a:r>
              <a:rPr lang="zh-TW" altLang="en-US" dirty="0"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dirty="0"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main()</a:t>
            </a:r>
            <a:r>
              <a:rPr lang="zh-TW" altLang="en-US" dirty="0"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捕捉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並輸出錯誤訊息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no route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DDC6B2D4-A2D2-3D51-964C-14F9C3A9A0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42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86"/>
    </mc:Choice>
    <mc:Fallback xmlns="">
      <p:transition spd="slow" advTm="86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066" x="6418263" y="1828800"/>
          <p14:tracePt t="30072" x="6418263" y="1793875"/>
          <p14:tracePt t="30082" x="6418263" y="1771650"/>
          <p14:tracePt t="30088" x="6418263" y="1736725"/>
          <p14:tracePt t="30099" x="6418263" y="1708150"/>
          <p14:tracePt t="30105" x="6418263" y="1685925"/>
          <p14:tracePt t="30115" x="6418263" y="1663700"/>
          <p14:tracePt t="30120" x="6418263" y="1651000"/>
          <p14:tracePt t="30132" x="6418263" y="1628775"/>
          <p14:tracePt t="30136" x="6407150" y="1617663"/>
          <p14:tracePt t="30148" x="6407150" y="1593850"/>
          <p14:tracePt t="30153" x="6394450" y="1582738"/>
          <p14:tracePt t="30165" x="6383338" y="1571625"/>
          <p14:tracePt t="30169" x="6372225" y="1560513"/>
          <p14:tracePt t="30182" x="6350000" y="1549400"/>
          <p14:tracePt t="30185" x="6326188" y="1549400"/>
          <p14:tracePt t="30198" x="6297613" y="1549400"/>
          <p14:tracePt t="30202" x="6264275" y="1549400"/>
          <p14:tracePt t="30215" x="6229350" y="1549400"/>
          <p14:tracePt t="30218" x="6172200" y="1549400"/>
          <p14:tracePt t="30232" x="6108700" y="1549400"/>
          <p14:tracePt t="30234" x="6040438" y="1549400"/>
          <p14:tracePt t="30248" x="5972175" y="1560513"/>
          <p14:tracePt t="30251" x="5818188" y="1593850"/>
          <p14:tracePt t="30265" x="5697538" y="1617663"/>
          <p14:tracePt t="30267" x="5583238" y="1628775"/>
          <p14:tracePt t="30282" x="5440363" y="1663700"/>
          <p14:tracePt t="30283" x="5275263" y="1685925"/>
          <p14:tracePt t="30290" x="5108575" y="1725613"/>
          <p14:tracePt t="30299" x="4954588" y="1771650"/>
          <p14:tracePt t="30307" x="4765675" y="1817688"/>
          <p14:tracePt t="30315" x="4589463" y="1851025"/>
          <p14:tracePt t="30323" x="4411663" y="1914525"/>
          <p14:tracePt t="30332" x="4222750" y="1971675"/>
          <p14:tracePt t="30339" x="4035425" y="2039938"/>
          <p14:tracePt t="30348" x="3835400" y="2103438"/>
          <p14:tracePt t="30355" x="3646488" y="2171700"/>
          <p14:tracePt t="30365" x="3457575" y="2251075"/>
          <p14:tracePt t="30372" x="3246438" y="2314575"/>
          <p14:tracePt t="30382" x="3057525" y="2393950"/>
          <p14:tracePt t="30387" x="2846388" y="2468563"/>
          <p14:tracePt t="30398" x="2657475" y="2536825"/>
          <p14:tracePt t="30404" x="2479675" y="2571750"/>
          <p14:tracePt t="30415" x="2325688" y="2606675"/>
          <p14:tracePt t="30420" x="2251075" y="2622550"/>
          <p14:tracePt t="30432" x="2125663" y="2646363"/>
          <p14:tracePt t="30436" x="2028825" y="2668588"/>
          <p14:tracePt t="30448" x="1993900" y="2668588"/>
          <p14:tracePt t="30452" x="1925638" y="2679700"/>
          <p14:tracePt t="30465" x="1863725" y="2679700"/>
          <p14:tracePt t="30469" x="1828800" y="2679700"/>
          <p14:tracePt t="30679" x="1839913" y="2679700"/>
          <p14:tracePt t="30687" x="1863725" y="2679700"/>
          <p14:tracePt t="30695" x="1885950" y="2692400"/>
          <p14:tracePt t="30703" x="1908175" y="2703513"/>
          <p14:tracePt t="30712" x="1936750" y="2703513"/>
          <p14:tracePt t="30720" x="1971675" y="2714625"/>
          <p14:tracePt t="30728" x="1993900" y="2725738"/>
          <p14:tracePt t="30736" x="2051050" y="2736850"/>
          <p14:tracePt t="30745" x="2160588" y="2771775"/>
          <p14:tracePt t="30752" x="2228850" y="2811463"/>
          <p14:tracePt t="30760" x="2325688" y="2857500"/>
          <p14:tracePt t="30768" x="2439988" y="2925763"/>
          <p14:tracePt t="30777" x="2549525" y="3011488"/>
          <p14:tracePt t="30784" x="2679700" y="3103563"/>
          <p14:tracePt t="30793" x="2794000" y="3189288"/>
          <p14:tracePt t="30801" x="2868613" y="3235325"/>
          <p14:tracePt t="30810" x="2971800" y="3325813"/>
          <p14:tracePt t="30817" x="3160713" y="3479800"/>
          <p14:tracePt t="30826" x="3246438" y="3589338"/>
          <p14:tracePt t="30833" x="3336925" y="3692525"/>
          <p14:tracePt t="30844" x="3422650" y="3811588"/>
          <p14:tracePt t="30850" x="3492500" y="3954463"/>
          <p14:tracePt t="30858" x="3549650" y="4086225"/>
          <p14:tracePt t="30866" x="3611563" y="4222750"/>
          <p14:tracePt t="30876" x="3635375" y="4308475"/>
          <p14:tracePt t="30882" x="3668713" y="4440238"/>
          <p14:tracePt t="30890" x="3679825" y="4486275"/>
          <p14:tracePt t="30899" x="3703638" y="4578350"/>
          <p14:tracePt t="30906" x="3703638" y="4651375"/>
          <p14:tracePt t="30916" x="3714750" y="4697413"/>
          <p14:tracePt t="30923" x="3714750" y="4732338"/>
          <p14:tracePt t="31044" x="3692525" y="4732338"/>
          <p14:tracePt t="31052" x="3657600" y="4732338"/>
          <p14:tracePt t="31060" x="3635375" y="4732338"/>
          <p14:tracePt t="31068" x="3611563" y="4743450"/>
          <p14:tracePt t="31077" x="3578225" y="4743450"/>
          <p14:tracePt t="31085" x="3525838" y="4754563"/>
          <p14:tracePt t="31093" x="3479800" y="4754563"/>
          <p14:tracePt t="31101" x="3446463" y="4754563"/>
          <p14:tracePt t="31109" x="3400425" y="4754563"/>
          <p14:tracePt t="31117" x="3325813" y="4754563"/>
          <p14:tracePt t="31127" x="3246438" y="4754563"/>
          <p14:tracePt t="31133" x="3171825" y="4754563"/>
          <p14:tracePt t="31142" x="3079750" y="4754563"/>
          <p14:tracePt t="31149" x="2982913" y="4754563"/>
          <p14:tracePt t="31160" x="2903538" y="4754563"/>
          <p14:tracePt t="31166" x="2806700" y="4743450"/>
          <p14:tracePt t="31176" x="2714625" y="4732338"/>
          <p14:tracePt t="31182" x="2606675" y="4721225"/>
          <p14:tracePt t="31190" x="2439988" y="4708525"/>
          <p14:tracePt t="31199" x="2382838" y="4697413"/>
          <p14:tracePt t="31206" x="2274888" y="4686300"/>
          <p14:tracePt t="31215" x="2171700" y="4675188"/>
          <p14:tracePt t="31222" x="2074863" y="4675188"/>
          <p14:tracePt t="31230" x="1960563" y="4664075"/>
          <p14:tracePt t="31239" x="1851025" y="4651375"/>
          <p14:tracePt t="31247" x="1760538" y="4640263"/>
          <p14:tracePt t="31255" x="1651000" y="4629150"/>
          <p14:tracePt t="31263" x="1543050" y="4629150"/>
          <p14:tracePt t="31271" x="1463675" y="4618038"/>
          <p14:tracePt t="31279" x="1382713" y="4606925"/>
          <p14:tracePt t="31287" x="1308100" y="4589463"/>
          <p14:tracePt t="31295" x="1250950" y="4578350"/>
          <p14:tracePt t="31303" x="1193800" y="4554538"/>
          <p14:tracePt t="31311" x="1154113" y="4532313"/>
          <p14:tracePt t="31320" x="1120775" y="4508500"/>
          <p14:tracePt t="31328" x="1096963" y="4486275"/>
          <p14:tracePt t="31336" x="1074738" y="4429125"/>
          <p14:tracePt t="31345" x="1050925" y="4343400"/>
          <p14:tracePt t="31352" x="1050925" y="4264025"/>
          <p14:tracePt t="31360" x="1050925" y="4200525"/>
          <p14:tracePt t="31369" x="1050925" y="4097338"/>
          <p14:tracePt t="31377" x="1050925" y="3989388"/>
          <p14:tracePt t="31384" x="1050925" y="3886200"/>
          <p14:tracePt t="31393" x="1063625" y="3778250"/>
          <p14:tracePt t="31401" x="1085850" y="3679825"/>
          <p14:tracePt t="31410" x="1108075" y="3600450"/>
          <p14:tracePt t="31417" x="1120775" y="3514725"/>
          <p14:tracePt t="31426" x="1143000" y="3446463"/>
          <p14:tracePt t="31433" x="1154113" y="3389313"/>
          <p14:tracePt t="31443" x="1177925" y="3325813"/>
          <p14:tracePt t="31450" x="1206500" y="3257550"/>
          <p14:tracePt t="31461" x="1228725" y="3200400"/>
          <p14:tracePt t="31466" x="1263650" y="3114675"/>
          <p14:tracePt t="31476" x="1285875" y="3035300"/>
          <p14:tracePt t="31483" x="1320800" y="2960688"/>
          <p14:tracePt t="31494" x="1354138" y="2903538"/>
          <p14:tracePt t="31500" x="1393825" y="2835275"/>
          <p14:tracePt t="31509" x="1439863" y="2782888"/>
          <p14:tracePt t="31516" x="1474788" y="2736850"/>
          <p14:tracePt t="31528" x="1531938" y="2692400"/>
          <p14:tracePt t="31532" x="1582738" y="2657475"/>
          <p14:tracePt t="31543" x="1639888" y="2635250"/>
          <p14:tracePt t="31549" x="1697038" y="2606675"/>
          <p14:tracePt t="31560" x="1760538" y="2593975"/>
          <p14:tracePt t="31566" x="1817688" y="2571750"/>
          <p14:tracePt t="31577" x="1885950" y="2549525"/>
          <p14:tracePt t="31583" x="2017713" y="2492375"/>
          <p14:tracePt t="31594" x="2114550" y="2446338"/>
          <p14:tracePt t="31599" x="2193925" y="2393950"/>
          <p14:tracePt t="31611" x="2314575" y="2325688"/>
          <p14:tracePt t="31616" x="2360613" y="2292350"/>
          <p14:tracePt t="31627" x="2463800" y="2239963"/>
          <p14:tracePt t="31628" x="2560638" y="2193925"/>
          <p14:tracePt t="31636" x="2668588" y="2149475"/>
          <p14:tracePt t="31644" x="2771775" y="2125663"/>
          <p14:tracePt t="31652" x="2846388" y="2103438"/>
          <p14:tracePt t="31660" x="2925763" y="2103438"/>
          <p14:tracePt t="31668" x="3006725" y="2103438"/>
          <p14:tracePt t="31676" x="3079750" y="2103438"/>
          <p14:tracePt t="31684" x="3136900" y="2114550"/>
          <p14:tracePt t="31694" x="3182938" y="2149475"/>
          <p14:tracePt t="31700" x="3246438" y="2193925"/>
          <p14:tracePt t="31711" x="3303588" y="2251075"/>
          <p14:tracePt t="31717" x="3349625" y="2303463"/>
          <p14:tracePt t="31727" x="3389313" y="2382838"/>
          <p14:tracePt t="31734" x="3422650" y="2468563"/>
          <p14:tracePt t="31744" x="3457575" y="2536825"/>
          <p14:tracePt t="31749" x="3479800" y="2622550"/>
          <p14:tracePt t="31759" x="3503613" y="2714625"/>
          <p14:tracePt t="31766" x="3514725" y="2811463"/>
          <p14:tracePt t="31777" x="3525838" y="2892425"/>
          <p14:tracePt t="31783" x="3536950" y="2989263"/>
          <p14:tracePt t="31792" x="3536950" y="3079750"/>
          <p14:tracePt t="31799" x="3536950" y="3165475"/>
          <p14:tracePt t="31811" x="3536950" y="3325813"/>
          <p14:tracePt t="31816" x="3536950" y="3389313"/>
          <p14:tracePt t="31826" x="3536950" y="3479800"/>
          <p14:tracePt t="31833" x="3536950" y="3589338"/>
          <p14:tracePt t="31844" x="3536950" y="3679825"/>
          <p14:tracePt t="31849" x="3525838" y="3765550"/>
          <p14:tracePt t="31859" x="3503613" y="3835400"/>
          <p14:tracePt t="31866" x="3479800" y="3921125"/>
          <p14:tracePt t="31878" x="3446463" y="3989388"/>
          <p14:tracePt t="31882" x="3422650" y="4057650"/>
          <p14:tracePt t="31892" x="3371850" y="4132263"/>
          <p14:tracePt t="31899" x="3325813" y="4200525"/>
          <p14:tracePt t="31911" x="3279775" y="4275138"/>
          <p14:tracePt t="31912" x="3235325" y="4332288"/>
          <p14:tracePt t="31919" x="3182938" y="4400550"/>
          <p14:tracePt t="31928" x="3136900" y="4475163"/>
          <p14:tracePt t="31936" x="3092450" y="4532313"/>
          <p14:tracePt t="31944" x="3035300" y="4589463"/>
          <p14:tracePt t="31952" x="2971800" y="4640263"/>
          <p14:tracePt t="31960" x="2903538" y="4675188"/>
          <p14:tracePt t="31968" x="2846388" y="4721225"/>
          <p14:tracePt t="31977" x="2782888" y="4743450"/>
          <p14:tracePt t="31984" x="2725738" y="4765675"/>
          <p14:tracePt t="31994" x="2679700" y="4794250"/>
          <p14:tracePt t="32000" x="2657475" y="4806950"/>
          <p14:tracePt t="32009" x="2606675" y="4806950"/>
          <p14:tracePt t="32017" x="2571750" y="4818063"/>
          <p14:tracePt t="32027" x="2549525" y="4829175"/>
          <p14:tracePt t="32033" x="2514600" y="4840288"/>
          <p14:tracePt t="32043" x="2503488" y="4840288"/>
          <p14:tracePt t="32050" x="2492375" y="4851400"/>
          <p14:tracePt t="32061" x="2479675" y="4851400"/>
          <p14:tracePt t="32066" x="2463800" y="4851400"/>
          <p14:tracePt t="32076" x="2451100" y="4851400"/>
          <p14:tracePt t="32094" x="2439988" y="4851400"/>
          <p14:tracePt t="32100" x="2428875" y="4851400"/>
          <p14:tracePt t="32128" x="2417763" y="4851400"/>
          <p14:tracePt t="32143" x="2406650" y="4864100"/>
          <p14:tracePt t="32161" x="2393950" y="4864100"/>
          <p14:tracePt t="32176" x="2382838" y="4875213"/>
          <p14:tracePt t="32197" x="2371725" y="4886325"/>
          <p14:tracePt t="32422" x="2371725" y="4897438"/>
          <p14:tracePt t="32430" x="2371725" y="4921250"/>
          <p14:tracePt t="32438" x="2360613" y="4954588"/>
          <p14:tracePt t="32446" x="2349500" y="4994275"/>
          <p14:tracePt t="32454" x="2349500" y="5018088"/>
          <p14:tracePt t="32462" x="2336800" y="5051425"/>
          <p14:tracePt t="32470" x="2325688" y="5064125"/>
          <p14:tracePt t="32478" x="2314575" y="5086350"/>
          <p14:tracePt t="32487" x="2292350" y="5108575"/>
          <p14:tracePt t="32495" x="2263775" y="5149850"/>
          <p14:tracePt t="32503" x="2228850" y="5160963"/>
          <p14:tracePt t="32513" x="2193925" y="5172075"/>
          <p14:tracePt t="32519" x="2136775" y="5183188"/>
          <p14:tracePt t="32527" x="2074863" y="5183188"/>
          <p14:tracePt t="32535" x="2006600" y="5183188"/>
          <p14:tracePt t="32544" x="1936750" y="5183188"/>
          <p14:tracePt t="32551" x="1851025" y="5183188"/>
          <p14:tracePt t="32559" x="1760538" y="5160963"/>
          <p14:tracePt t="32568" x="1674813" y="5132388"/>
          <p14:tracePt t="32577" x="1582738" y="5108575"/>
          <p14:tracePt t="32584" x="1497013" y="5086350"/>
          <p14:tracePt t="32593" x="1428750" y="5051425"/>
          <p14:tracePt t="32600" x="1354138" y="5018088"/>
          <p14:tracePt t="32611" x="1285875" y="4972050"/>
          <p14:tracePt t="32617" x="1239838" y="4921250"/>
          <p14:tracePt t="32626" x="1193800" y="4851400"/>
          <p14:tracePt t="32634" x="1131888" y="4743450"/>
          <p14:tracePt t="32643" x="1120775" y="4664075"/>
          <p14:tracePt t="32650" x="1120775" y="4606925"/>
          <p14:tracePt t="32657" x="1120775" y="4497388"/>
          <p14:tracePt t="32667" x="1120775" y="4400550"/>
          <p14:tracePt t="32673" x="1120775" y="4308475"/>
          <p14:tracePt t="32684" x="1143000" y="4235450"/>
          <p14:tracePt t="32689" x="1165225" y="4154488"/>
          <p14:tracePt t="32700" x="1193800" y="4086225"/>
          <p14:tracePt t="32705" x="1217613" y="4022725"/>
          <p14:tracePt t="32717" x="1250950" y="3954463"/>
          <p14:tracePt t="32722" x="1274763" y="3897313"/>
          <p14:tracePt t="32734" x="1308100" y="3846513"/>
          <p14:tracePt t="32738" x="1320800" y="3789363"/>
          <p14:tracePt t="32750" x="1365250" y="3743325"/>
          <p14:tracePt t="32754" x="1393825" y="3708400"/>
          <p14:tracePt t="32767" x="1428750" y="3646488"/>
          <p14:tracePt t="32770" x="1474788" y="3600450"/>
          <p14:tracePt t="32784" x="1508125" y="3554413"/>
          <p14:tracePt t="32787" x="1571625" y="3492500"/>
          <p14:tracePt t="32801" x="1617663" y="3446463"/>
          <p14:tracePt t="32804" x="1663700" y="3400425"/>
          <p14:tracePt t="32817" x="1708150" y="3354388"/>
          <p14:tracePt t="32820" x="1760538" y="3314700"/>
          <p14:tracePt t="32834" x="1817688" y="3279775"/>
          <p14:tracePt t="32837" x="1863725" y="3257550"/>
          <p14:tracePt t="32850" x="1908175" y="3235325"/>
          <p14:tracePt t="32853" x="1960563" y="3211513"/>
          <p14:tracePt t="32867" x="2006600" y="3200400"/>
          <p14:tracePt t="32868" x="2051050" y="3189288"/>
          <p14:tracePt t="32877" x="2097088" y="3178175"/>
          <p14:tracePt t="32884" x="2149475" y="3178175"/>
          <p14:tracePt t="32892" x="2206625" y="3178175"/>
          <p14:tracePt t="32900" x="2239963" y="3178175"/>
          <p14:tracePt t="32910" x="2303463" y="3178175"/>
          <p14:tracePt t="32917" x="2336800" y="3178175"/>
          <p14:tracePt t="32925" x="2382838" y="3178175"/>
          <p14:tracePt t="32934" x="2417763" y="3178175"/>
          <p14:tracePt t="32943" x="2463800" y="3178175"/>
          <p14:tracePt t="32951" x="2514600" y="3189288"/>
          <p14:tracePt t="32957" x="2560638" y="3211513"/>
          <p14:tracePt t="32967" x="2606675" y="3235325"/>
          <p14:tracePt t="32973" x="2657475" y="3268663"/>
          <p14:tracePt t="32984" x="2736850" y="3343275"/>
          <p14:tracePt t="32989" x="2771775" y="3378200"/>
          <p14:tracePt t="33000" x="2817813" y="3435350"/>
          <p14:tracePt t="33005" x="2879725" y="3492500"/>
          <p14:tracePt t="33018" x="2925763" y="3554413"/>
          <p14:tracePt t="33021" x="2960688" y="3611563"/>
          <p14:tracePt t="33034" x="2994025" y="3668713"/>
          <p14:tracePt t="33038" x="3022600" y="3732213"/>
          <p14:tracePt t="33051" x="3046413" y="3789363"/>
          <p14:tracePt t="33054" x="3057525" y="3857625"/>
          <p14:tracePt t="33067" x="3068638" y="3932238"/>
          <p14:tracePt t="33070" x="3068638" y="4000500"/>
          <p14:tracePt t="33084" x="3068638" y="4097338"/>
          <p14:tracePt t="33087" x="3068638" y="4235450"/>
          <p14:tracePt t="33101" x="3057525" y="4354513"/>
          <p14:tracePt t="33103" x="3006725" y="4486275"/>
          <p14:tracePt t="33117" x="2936875" y="4606925"/>
          <p14:tracePt t="33120" x="2868613" y="4743450"/>
          <p14:tracePt t="33134" x="2771775" y="4875213"/>
          <p14:tracePt t="33135" x="2679700" y="4994275"/>
          <p14:tracePt t="33144" x="2571750" y="5108575"/>
          <p14:tracePt t="33151" x="2451100" y="5229225"/>
          <p14:tracePt t="33159" x="2349500" y="5321300"/>
          <p14:tracePt t="33168" x="2228850" y="5407025"/>
          <p14:tracePt t="33177" x="2160588" y="5429250"/>
          <p14:tracePt t="33184" x="2051050" y="5497513"/>
          <p14:tracePt t="33192" x="1949450" y="5549900"/>
          <p14:tracePt t="33201" x="1851025" y="5583238"/>
          <p14:tracePt t="33210" x="1760538" y="5618163"/>
          <p14:tracePt t="33217" x="1674813" y="5629275"/>
          <p14:tracePt t="33225" x="1582738" y="5640388"/>
          <p14:tracePt t="33234" x="1497013" y="5640388"/>
          <p14:tracePt t="33243" x="1365250" y="5640388"/>
          <p14:tracePt t="33251" x="1296988" y="5607050"/>
          <p14:tracePt t="33256" x="1206500" y="5537200"/>
          <p14:tracePt t="33268" x="1108075" y="5418138"/>
          <p14:tracePt t="33273" x="1028700" y="5286375"/>
          <p14:tracePt t="33284" x="931863" y="5121275"/>
          <p14:tracePt t="33289" x="850900" y="4954588"/>
          <p14:tracePt t="33300" x="811213" y="4875213"/>
          <p14:tracePt t="33305" x="765175" y="4732338"/>
          <p14:tracePt t="33318" x="731838" y="4589463"/>
          <p14:tracePt t="33322" x="696913" y="4365625"/>
          <p14:tracePt t="33335" x="696913" y="4235450"/>
          <p14:tracePt t="33338" x="696913" y="4121150"/>
          <p14:tracePt t="33351" x="696913" y="3978275"/>
          <p14:tracePt t="33354" x="696913" y="3921125"/>
          <p14:tracePt t="33368" x="731838" y="3800475"/>
          <p14:tracePt t="33370" x="765175" y="3692525"/>
          <p14:tracePt t="33384" x="828675" y="3589338"/>
          <p14:tracePt t="33387" x="863600" y="3503613"/>
          <p14:tracePt t="33401" x="920750" y="3411538"/>
          <p14:tracePt t="33403" x="977900" y="3343275"/>
          <p14:tracePt t="33417" x="1028700" y="3268663"/>
          <p14:tracePt t="33420" x="1085850" y="3211513"/>
          <p14:tracePt t="33434" x="1143000" y="3165475"/>
          <p14:tracePt t="33435" x="1206500" y="3103563"/>
          <p14:tracePt t="33444" x="1250950" y="3068638"/>
          <p14:tracePt t="33452" x="1296988" y="3035300"/>
          <p14:tracePt t="33459" x="1343025" y="3000375"/>
          <p14:tracePt t="33468" x="1393825" y="2971800"/>
          <p14:tracePt t="33477" x="1428750" y="2960688"/>
          <p14:tracePt t="33484" x="1463675" y="2936875"/>
          <p14:tracePt t="33492" x="1508125" y="2925763"/>
          <p14:tracePt t="33501" x="1531938" y="2925763"/>
          <p14:tracePt t="33510" x="1593850" y="2914650"/>
          <p14:tracePt t="33518" x="1628775" y="2914650"/>
          <p14:tracePt t="33525" x="1674813" y="2903538"/>
          <p14:tracePt t="33534" x="1720850" y="2903538"/>
          <p14:tracePt t="33540" x="1760538" y="2903538"/>
          <p14:tracePt t="33551" x="1793875" y="2903538"/>
          <p14:tracePt t="33557" x="1839913" y="2914650"/>
          <p14:tracePt t="33568" x="1874838" y="2936875"/>
          <p14:tracePt t="33573" x="1908175" y="2989263"/>
          <p14:tracePt t="33585" x="1949450" y="3035300"/>
          <p14:tracePt t="33589" x="1993900" y="3092450"/>
          <p14:tracePt t="33601" x="2028825" y="3178175"/>
          <p14:tracePt t="33605" x="2085975" y="3303588"/>
          <p14:tracePt t="33618" x="2114550" y="3354388"/>
          <p14:tracePt t="33621" x="2160588" y="3446463"/>
          <p14:tracePt t="33636" x="2206625" y="3543300"/>
          <p14:tracePt t="33638" x="2239963" y="3646488"/>
          <p14:tracePt t="33651" x="2274888" y="3754438"/>
          <p14:tracePt t="33654" x="2325688" y="3846513"/>
          <p14:tracePt t="33668" x="2349500" y="3943350"/>
          <p14:tracePt t="33670" x="2371725" y="4035425"/>
          <p14:tracePt t="33684" x="2393950" y="4132263"/>
          <p14:tracePt t="33688" x="2417763" y="4235450"/>
          <p14:tracePt t="33701" x="2439988" y="4400550"/>
          <p14:tracePt t="33703" x="2439988" y="4464050"/>
          <p14:tracePt t="33718" x="2439988" y="4640263"/>
          <p14:tracePt t="33720" x="2439988" y="4743450"/>
          <p14:tracePt t="33735" x="2417763" y="4851400"/>
          <p14:tracePt t="33735" x="2360613" y="4972050"/>
          <p14:tracePt t="33744" x="2292350" y="5086350"/>
          <p14:tracePt t="33751" x="2217738" y="5183188"/>
          <p14:tracePt t="33759" x="2171700" y="5218113"/>
          <p14:tracePt t="33768" x="2074863" y="5297488"/>
          <p14:tracePt t="33777" x="1925638" y="5407025"/>
          <p14:tracePt t="33785" x="1817688" y="5451475"/>
          <p14:tracePt t="33793" x="1697038" y="5464175"/>
          <p14:tracePt t="33801" x="1593850" y="5464175"/>
          <p14:tracePt t="33810" x="1531938" y="5464175"/>
          <p14:tracePt t="33818" x="1439863" y="5451475"/>
          <p14:tracePt t="33825" x="1331913" y="5429250"/>
          <p14:tracePt t="33835" x="1250950" y="5394325"/>
          <p14:tracePt t="33840" x="1177925" y="5349875"/>
          <p14:tracePt t="33852" x="1108075" y="5308600"/>
          <p14:tracePt t="33856" x="1063625" y="5275263"/>
          <p14:tracePt t="33868" x="1028700" y="5229225"/>
          <p14:tracePt t="33873" x="954088" y="5121275"/>
          <p14:tracePt t="33884" x="908050" y="5029200"/>
          <p14:tracePt t="33889" x="874713" y="4897438"/>
          <p14:tracePt t="33901" x="850900" y="4743450"/>
          <p14:tracePt t="33905" x="839788" y="4578350"/>
          <p14:tracePt t="33918" x="839788" y="4400550"/>
          <p14:tracePt t="33921" x="839788" y="4321175"/>
          <p14:tracePt t="33935" x="839788" y="4165600"/>
          <p14:tracePt t="33937" x="839788" y="4035425"/>
          <p14:tracePt t="33951" x="839788" y="3908425"/>
          <p14:tracePt t="33954" x="874713" y="3811588"/>
          <p14:tracePt t="33968" x="908050" y="3708400"/>
          <p14:tracePt t="33970" x="942975" y="3622675"/>
          <p14:tracePt t="33985" x="977900" y="3543300"/>
          <p14:tracePt t="33987" x="1028700" y="3468688"/>
          <p14:tracePt t="34002" x="1063625" y="3400425"/>
          <p14:tracePt t="34002" x="1108075" y="3343275"/>
          <p14:tracePt t="34010" x="1143000" y="3292475"/>
          <p14:tracePt t="34019" x="1193800" y="3246438"/>
          <p14:tracePt t="34027" x="1239838" y="3200400"/>
          <p14:tracePt t="34035" x="1296988" y="3165475"/>
          <p14:tracePt t="34043" x="1343025" y="3136900"/>
          <p14:tracePt t="34051" x="1406525" y="3125788"/>
          <p14:tracePt t="34060" x="1474788" y="3114675"/>
          <p14:tracePt t="34068" x="1543050" y="3114675"/>
          <p14:tracePt t="34076" x="1628775" y="3114675"/>
          <p14:tracePt t="34085" x="1697038" y="3114675"/>
          <p14:tracePt t="34093" x="1828800" y="3149600"/>
          <p14:tracePt t="34101" x="1925638" y="3211513"/>
          <p14:tracePt t="34108" x="2028825" y="3268663"/>
          <p14:tracePt t="34118" x="2125663" y="3343275"/>
          <p14:tracePt t="34135" x="2263775" y="3479800"/>
          <p14:tracePt t="34140" x="2336800" y="3565525"/>
          <p14:tracePt t="34151" x="2417763" y="3657600"/>
          <p14:tracePt t="34156" x="2492375" y="3743325"/>
          <p14:tracePt t="34168" x="2549525" y="3835400"/>
          <p14:tracePt t="34172" x="2582863" y="3908425"/>
          <p14:tracePt t="34185" x="2628900" y="3989388"/>
          <p14:tracePt t="34188" x="2640013" y="4075113"/>
          <p14:tracePt t="34201" x="2668588" y="4165600"/>
          <p14:tracePt t="34205" x="2679700" y="4297363"/>
          <p14:tracePt t="34218" x="2679700" y="4411663"/>
          <p14:tracePt t="34221" x="2679700" y="4532313"/>
          <p14:tracePt t="34235" x="2640013" y="4651375"/>
          <p14:tracePt t="34237" x="2582863" y="4765675"/>
          <p14:tracePt t="34251" x="2525713" y="4875213"/>
          <p14:tracePt t="34254" x="2428875" y="4994275"/>
          <p14:tracePt t="34268" x="2325688" y="5108575"/>
          <p14:tracePt t="34270" x="2193925" y="5207000"/>
          <p14:tracePt t="34285" x="2051050" y="5264150"/>
          <p14:tracePt t="34287" x="1897063" y="5321300"/>
          <p14:tracePt t="34302" x="1708150" y="5337175"/>
          <p14:tracePt t="34302" x="1543050" y="5337175"/>
          <p14:tracePt t="34310" x="1354138" y="5337175"/>
          <p14:tracePt t="34319" x="1165225" y="5275263"/>
          <p14:tracePt t="34326" x="977900" y="5172075"/>
          <p14:tracePt t="34335" x="828675" y="5064125"/>
          <p14:tracePt t="34343" x="674688" y="4932363"/>
          <p14:tracePt t="34352" x="622300" y="4875213"/>
          <p14:tracePt t="34359" x="531813" y="4754563"/>
          <p14:tracePt t="34368" x="474663" y="4651375"/>
          <p14:tracePt t="34377" x="422275" y="4554538"/>
          <p14:tracePt t="34385" x="388938" y="4475163"/>
          <p14:tracePt t="34394" x="388938" y="4389438"/>
          <p14:tracePt t="34402" x="388938" y="4297363"/>
          <p14:tracePt t="34409" x="388938" y="4222750"/>
          <p14:tracePt t="34418" x="388938" y="4154488"/>
          <p14:tracePt t="34424" x="422275" y="4057650"/>
          <p14:tracePt t="34435" x="463550" y="4000500"/>
          <p14:tracePt t="34443" x="520700" y="3932238"/>
          <p14:tracePt t="34453" x="565150" y="3857625"/>
          <p14:tracePt t="34460" x="622300" y="3800475"/>
          <p14:tracePt t="34468" x="685800" y="3743325"/>
          <p14:tracePt t="34476" x="742950" y="3708400"/>
          <p14:tracePt t="34485" x="800100" y="3657600"/>
          <p14:tracePt t="34493" x="874713" y="3611563"/>
          <p14:tracePt t="34502" x="931863" y="3578225"/>
          <p14:tracePt t="34510" x="1000125" y="3543300"/>
          <p14:tracePt t="34518" x="1074738" y="3514725"/>
          <p14:tracePt t="34527" x="1131888" y="3492500"/>
          <p14:tracePt t="34535" x="1206500" y="3479800"/>
          <p14:tracePt t="34543" x="1274763" y="3479800"/>
          <p14:tracePt t="34552" x="1343025" y="3479800"/>
          <p14:tracePt t="34561" x="1463675" y="3479800"/>
          <p14:tracePt t="34568" x="1531938" y="3503613"/>
          <p14:tracePt t="34576" x="1617663" y="3565525"/>
          <p14:tracePt t="34585" x="1663700" y="3611563"/>
          <p14:tracePt t="34586" x="1749425" y="3668713"/>
          <p14:tracePt t="34595" x="1817688" y="3732213"/>
          <p14:tracePt t="34602" x="1897063" y="3811588"/>
          <p14:tracePt t="34610" x="1960563" y="3886200"/>
          <p14:tracePt t="34619" x="2017713" y="3954463"/>
          <p14:tracePt t="34627" x="2074863" y="4022725"/>
          <p14:tracePt t="34635" x="2125663" y="4108450"/>
          <p14:tracePt t="34643" x="2160588" y="4165600"/>
          <p14:tracePt t="34653" x="2193925" y="4251325"/>
          <p14:tracePt t="34669" x="2217738" y="4464050"/>
          <p14:tracePt t="34677" x="2217738" y="4565650"/>
          <p14:tracePt t="34685" x="2217738" y="4618038"/>
          <p14:tracePt t="34692" x="2182813" y="4697413"/>
          <p14:tracePt t="34702" x="2136775" y="4794250"/>
          <p14:tracePt t="34709" x="2017713" y="4932363"/>
          <p14:tracePt t="34719" x="1949450" y="5006975"/>
          <p14:tracePt t="34723" x="1839913" y="5075238"/>
          <p14:tracePt t="34736" x="1782763" y="5108575"/>
          <p14:tracePt t="34740" x="1663700" y="5172075"/>
          <p14:tracePt t="34752" x="1582738" y="5207000"/>
          <p14:tracePt t="34756" x="1485900" y="5240338"/>
          <p14:tracePt t="34769" x="1393825" y="5264150"/>
          <p14:tracePt t="34772" x="1308100" y="5275263"/>
          <p14:tracePt t="34786" x="1228725" y="5286375"/>
          <p14:tracePt t="34788" x="1154113" y="5286375"/>
          <p14:tracePt t="34802" x="1085850" y="5286375"/>
          <p14:tracePt t="34804" x="1017588" y="5275263"/>
          <p14:tracePt t="34819" x="954088" y="5240338"/>
          <p14:tracePt t="34822" x="885825" y="5207000"/>
          <p14:tracePt t="34836" x="828675" y="5149850"/>
          <p14:tracePt t="34838" x="765175" y="5086350"/>
          <p14:tracePt t="34852" x="708025" y="5018088"/>
          <p14:tracePt t="34854" x="674688" y="4932363"/>
          <p14:tracePt t="34869" x="635000" y="4864100"/>
          <p14:tracePt t="34870" x="600075" y="4721225"/>
          <p14:tracePt t="34878" x="600075" y="4606925"/>
          <p14:tracePt t="34886" x="600075" y="4475163"/>
          <p14:tracePt t="34894" x="650875" y="4332288"/>
          <p14:tracePt t="34902" x="720725" y="4200525"/>
          <p14:tracePt t="34910" x="788988" y="4046538"/>
          <p14:tracePt t="34920" x="885825" y="3908425"/>
          <p14:tracePt t="34936" x="1096963" y="3611563"/>
          <p14:tracePt t="34943" x="1206500" y="3479800"/>
          <p14:tracePt t="34952" x="1308100" y="3365500"/>
          <p14:tracePt t="34960" x="1365250" y="3303588"/>
          <p14:tracePt t="34969" x="1463675" y="3211513"/>
          <p14:tracePt t="34976" x="1560513" y="3136900"/>
          <p14:tracePt t="34985" x="1651000" y="3079750"/>
          <p14:tracePt t="34993" x="1720850" y="3022600"/>
          <p14:tracePt t="35002" x="1806575" y="2971800"/>
          <p14:tracePt t="35008" x="1863725" y="2936875"/>
          <p14:tracePt t="35019" x="1925638" y="2903538"/>
          <p14:tracePt t="35023" x="1982788" y="2892425"/>
          <p14:tracePt t="35036" x="2028825" y="2879725"/>
          <p14:tracePt t="35040" x="2074863" y="2879725"/>
          <p14:tracePt t="35052" x="2125663" y="2879725"/>
          <p14:tracePt t="35056" x="2171700" y="2879725"/>
          <p14:tracePt t="35069" x="2206625" y="2903538"/>
          <p14:tracePt t="35072" x="2239963" y="2936875"/>
          <p14:tracePt t="35086" x="2274888" y="2960688"/>
          <p14:tracePt t="35088" x="2336800" y="3057525"/>
          <p14:tracePt t="35102" x="2360613" y="3125788"/>
          <p14:tracePt t="35105" x="2382838" y="3211513"/>
          <p14:tracePt t="35119" x="2406650" y="3325813"/>
          <p14:tracePt t="35122" x="2417763" y="3446463"/>
          <p14:tracePt t="35136" x="2439988" y="3589338"/>
          <p14:tracePt t="35138" x="2451100" y="3743325"/>
          <p14:tracePt t="35153" x="2451100" y="3897313"/>
          <p14:tracePt t="35153" x="2451100" y="4035425"/>
          <p14:tracePt t="35161" x="2428875" y="4189413"/>
          <p14:tracePt t="35169" x="2371725" y="4354513"/>
          <p14:tracePt t="35177" x="2292350" y="4521200"/>
          <p14:tracePt t="35188" x="2193925" y="4675188"/>
          <p14:tracePt t="35203" x="1982788" y="4983163"/>
          <p14:tracePt t="35210" x="1851025" y="5121275"/>
          <p14:tracePt t="35219" x="1720850" y="5251450"/>
          <p14:tracePt t="35226" x="1606550" y="5372100"/>
          <p14:tracePt t="35236" x="1543050" y="5407025"/>
          <p14:tracePt t="35244" x="1428750" y="5486400"/>
          <p14:tracePt t="35253" x="1331913" y="5549900"/>
          <p14:tracePt t="35259" x="1239838" y="5583238"/>
          <p14:tracePt t="35269" x="1143000" y="5607050"/>
          <p14:tracePt t="35277" x="1063625" y="5618163"/>
          <p14:tracePt t="35286" x="977900" y="5618163"/>
          <p14:tracePt t="35292" x="850900" y="5618163"/>
          <p14:tracePt t="35302" x="765175" y="5549900"/>
          <p14:tracePt t="35309" x="685800" y="5464175"/>
          <p14:tracePt t="35319" x="588963" y="5349875"/>
          <p14:tracePt t="35323" x="496888" y="5207000"/>
          <p14:tracePt t="35336" x="400050" y="5051425"/>
          <p14:tracePt t="35340" x="331788" y="4864100"/>
          <p14:tracePt t="35352" x="268288" y="4675188"/>
          <p14:tracePt t="35356" x="234950" y="4475163"/>
          <p14:tracePt t="35369" x="211138" y="4286250"/>
          <p14:tracePt t="35372" x="211138" y="4200525"/>
          <p14:tracePt t="35386" x="211138" y="4075113"/>
          <p14:tracePt t="35388" x="234950" y="3965575"/>
          <p14:tracePt t="35402" x="268288" y="3886200"/>
          <p14:tracePt t="35405" x="331788" y="3811588"/>
          <p14:tracePt t="35419" x="388938" y="3754438"/>
          <p14:tracePt t="35422" x="446088" y="3721100"/>
          <p14:tracePt t="35436" x="508000" y="3668713"/>
          <p14:tracePt t="35437" x="650875" y="3622675"/>
          <p14:tracePt t="35445" x="731838" y="3589338"/>
          <p14:tracePt t="35456" x="839788" y="3565525"/>
          <p14:tracePt t="35461" x="954088" y="3543300"/>
          <p14:tracePt t="35469" x="1085850" y="3543300"/>
          <p14:tracePt t="35477" x="1206500" y="3543300"/>
          <p14:tracePt t="35486" x="1331913" y="3543300"/>
          <p14:tracePt t="35494" x="1393825" y="3543300"/>
          <p14:tracePt t="35503" x="1520825" y="3543300"/>
          <p14:tracePt t="35510" x="1628775" y="3565525"/>
          <p14:tracePt t="35519" x="1708150" y="3589338"/>
          <p14:tracePt t="35527" x="1749425" y="3600450"/>
          <p14:tracePt t="35536" x="1793875" y="3635375"/>
          <p14:tracePt t="35543" x="1828800" y="3657600"/>
          <p14:tracePt t="35553" x="1851025" y="3668713"/>
          <p14:tracePt t="35560" x="1874838" y="3692525"/>
          <p14:tracePt t="35569" x="1885950" y="3732213"/>
          <p14:tracePt t="35576" x="1885950" y="3754438"/>
          <p14:tracePt t="35586" x="1885950" y="3778250"/>
          <p14:tracePt t="35593" x="1874838" y="3811588"/>
          <p14:tracePt t="35603" x="1839913" y="3835400"/>
          <p14:tracePt t="35793" x="1874838" y="3835400"/>
          <p14:tracePt t="35802" x="2017713" y="3835400"/>
          <p14:tracePt t="35810" x="2182813" y="3835400"/>
          <p14:tracePt t="35818" x="2406650" y="3835400"/>
          <p14:tracePt t="35827" x="2657475" y="3835400"/>
          <p14:tracePt t="35834" x="2949575" y="3835400"/>
          <p14:tracePt t="35842" x="3246438" y="3822700"/>
          <p14:tracePt t="35850" x="3892550" y="3800475"/>
          <p14:tracePt t="35860" x="4622800" y="3732213"/>
          <p14:tracePt t="35866" x="5354638" y="3622675"/>
          <p14:tracePt t="35875" x="6051550" y="3532188"/>
          <p14:tracePt t="35882" x="6372225" y="3468688"/>
          <p14:tracePt t="35890" x="6972300" y="3365500"/>
          <p14:tracePt t="35899" x="7526338" y="3257550"/>
          <p14:tracePt t="35907" x="7737475" y="3211513"/>
          <p14:tracePt t="35915" x="8115300" y="3114675"/>
          <p14:tracePt t="36020" x="8035925" y="3165475"/>
          <p14:tracePt t="36028" x="7926388" y="3279775"/>
          <p14:tracePt t="36036" x="7847013" y="3400425"/>
          <p14:tracePt t="36045" x="7800975" y="3468688"/>
          <p14:tracePt t="36053" x="7750175" y="3543300"/>
          <p14:tracePt t="36061" x="7704138" y="3600450"/>
          <p14:tracePt t="36070" x="7680325" y="3668713"/>
          <p14:tracePt t="36077" x="7669213" y="3732213"/>
          <p14:tracePt t="36086" x="7658100" y="3789363"/>
          <p14:tracePt t="36093" x="7623175" y="3954463"/>
          <p14:tracePt t="36101" x="7623175" y="4075113"/>
          <p14:tracePt t="36110" x="7623175" y="4132263"/>
          <p14:tracePt t="36118" x="7623175" y="4235450"/>
          <p14:tracePt t="36126" x="7635875" y="4286250"/>
          <p14:tracePt t="36134" x="7646988" y="4343400"/>
          <p14:tracePt t="36144" x="7658100" y="4400550"/>
          <p14:tracePt t="36150" x="7658100" y="4486275"/>
          <p14:tracePt t="36159" x="7658100" y="4521200"/>
          <p14:tracePt t="36166" x="7658100" y="4532313"/>
          <p14:tracePt t="36176" x="7600950" y="4554538"/>
          <p14:tracePt t="36182" x="7515225" y="4565650"/>
          <p14:tracePt t="36192" x="7412038" y="4578350"/>
          <p14:tracePt t="36198" x="7292975" y="4578350"/>
          <p14:tracePt t="36206" x="7172325" y="4578350"/>
          <p14:tracePt t="36215" x="7104063" y="4565650"/>
          <p14:tracePt t="36223" x="6983413" y="4543425"/>
          <p14:tracePt t="36231" x="6869113" y="4521200"/>
          <p14:tracePt t="36239" x="6783388" y="4497388"/>
          <p14:tracePt t="36247" x="6692900" y="4451350"/>
          <p14:tracePt t="36256" x="6629400" y="4400550"/>
          <p14:tracePt t="36264" x="6583363" y="4354513"/>
          <p14:tracePt t="36272" x="6537325" y="4297363"/>
          <p14:tracePt t="36280" x="6515100" y="4222750"/>
          <p14:tracePt t="36287" x="6503988" y="4154488"/>
          <p14:tracePt t="36296" x="6503988" y="4086225"/>
          <p14:tracePt t="36304" x="6503988" y="3965575"/>
          <p14:tracePt t="36312" x="6526213" y="3897313"/>
          <p14:tracePt t="36320" x="6607175" y="3800475"/>
          <p14:tracePt t="36328" x="6715125" y="3708400"/>
          <p14:tracePt t="36337" x="6840538" y="3611563"/>
          <p14:tracePt t="36344" x="6983413" y="3514725"/>
          <p14:tracePt t="36353" x="7150100" y="3411538"/>
          <p14:tracePt t="36361" x="7315200" y="3314700"/>
          <p14:tracePt t="36370" x="7493000" y="3246438"/>
          <p14:tracePt t="36377" x="7669213" y="3178175"/>
          <p14:tracePt t="36387" x="7858125" y="3149600"/>
          <p14:tracePt t="36394" x="8023225" y="3149600"/>
          <p14:tracePt t="36403" x="8212138" y="3149600"/>
          <p14:tracePt t="36410" x="8366125" y="3178175"/>
          <p14:tracePt t="36420" x="8435975" y="3211513"/>
          <p14:tracePt t="36427" x="8566150" y="3268663"/>
          <p14:tracePt t="36437" x="8697913" y="3343275"/>
          <p14:tracePt t="36443" x="8789988" y="3411538"/>
          <p14:tracePt t="36454" x="8886825" y="3479800"/>
          <p14:tracePt t="36461" x="8943975" y="3543300"/>
          <p14:tracePt t="36470" x="8990013" y="3611563"/>
          <p14:tracePt t="36476" x="9036050" y="3692525"/>
          <p14:tracePt t="36487" x="9064625" y="3778250"/>
          <p14:tracePt t="36494" x="9086850" y="3921125"/>
          <p14:tracePt t="36504" x="9097963" y="4035425"/>
          <p14:tracePt t="36509" x="9097963" y="4165600"/>
          <p14:tracePt t="36520" x="9075738" y="4275138"/>
          <p14:tracePt t="36528" x="9001125" y="4400550"/>
          <p14:tracePt t="36537" x="8932863" y="4508500"/>
          <p14:tracePt t="36544" x="8836025" y="4618038"/>
          <p14:tracePt t="36554" x="8709025" y="4697413"/>
          <p14:tracePt t="36559" x="8589963" y="4765675"/>
          <p14:tracePt t="36570" x="8447088" y="4829175"/>
          <p14:tracePt t="36577" x="8304213" y="4875213"/>
          <p14:tracePt t="36587" x="8247063" y="4886325"/>
          <p14:tracePt t="36588" x="8143875" y="4921250"/>
          <p14:tracePt t="36596" x="8035925" y="4954588"/>
          <p14:tracePt t="36604" x="7950200" y="4983163"/>
          <p14:tracePt t="36612" x="7926388" y="4983163"/>
          <p14:tracePt t="36620" x="7869238" y="4994275"/>
          <p14:tracePt t="36628" x="7823200" y="4994275"/>
          <p14:tracePt t="36637" x="7800975" y="4994275"/>
          <p14:tracePt t="36644" x="7778750" y="4994275"/>
          <p14:tracePt t="36653" x="7750175" y="4994275"/>
          <p14:tracePt t="36660" x="7750175" y="4983163"/>
          <p14:tracePt t="36670" x="7737475" y="4954588"/>
          <p14:tracePt t="36677" x="7737475" y="4932363"/>
          <p14:tracePt t="36687" x="7737475" y="4921250"/>
          <p14:tracePt t="36693" x="7737475" y="4908550"/>
          <p14:tracePt t="36855" x="7726363" y="4897438"/>
          <p14:tracePt t="36863" x="7680325" y="4840288"/>
          <p14:tracePt t="36871" x="7623175" y="4778375"/>
          <p14:tracePt t="36879" x="7550150" y="4708525"/>
          <p14:tracePt t="36887" x="7493000" y="4651375"/>
          <p14:tracePt t="36895" x="7412038" y="4565650"/>
          <p14:tracePt t="36903" x="7280275" y="4464050"/>
          <p14:tracePt t="36912" x="7126288" y="4343400"/>
          <p14:tracePt t="36920" x="6994525" y="4264025"/>
          <p14:tracePt t="36928" x="6851650" y="4211638"/>
          <p14:tracePt t="36936" x="6737350" y="4189413"/>
          <p14:tracePt t="36944" x="6607175" y="4178300"/>
          <p14:tracePt t="36953" x="6475413" y="4178300"/>
          <p14:tracePt t="36960" x="6407150" y="4178300"/>
          <p14:tracePt t="36968" x="6183313" y="4178300"/>
          <p14:tracePt t="36977" x="6121400" y="4189413"/>
          <p14:tracePt t="36984" x="6018213" y="4211638"/>
          <p14:tracePt t="36993" x="5908675" y="4222750"/>
          <p14:tracePt t="37001" x="5818188" y="4235450"/>
          <p14:tracePt t="37010" x="5783263" y="4235450"/>
          <p14:tracePt t="37017" x="5732463" y="4251325"/>
          <p14:tracePt t="37138" x="5783263" y="4235450"/>
          <p14:tracePt t="37147" x="5807075" y="4235450"/>
          <p14:tracePt t="37171" x="5794375" y="4235450"/>
          <p14:tracePt t="37179" x="5732463" y="4235450"/>
          <p14:tracePt t="37187" x="5651500" y="4235450"/>
          <p14:tracePt t="37195" x="5521325" y="4211638"/>
          <p14:tracePt t="37204" x="5264150" y="4165600"/>
          <p14:tracePt t="37211" x="4932363" y="4108450"/>
          <p14:tracePt t="37220" x="4532313" y="4022725"/>
          <p14:tracePt t="37228" x="4068763" y="3965575"/>
          <p14:tracePt t="37237" x="3600450" y="3908425"/>
          <p14:tracePt t="37244" x="3171825" y="3897313"/>
          <p14:tracePt t="37252" x="2982913" y="3897313"/>
          <p14:tracePt t="37260" x="2668588" y="3897313"/>
          <p14:tracePt t="37268" x="2560638" y="3897313"/>
          <p14:tracePt t="37276" x="2360613" y="3943350"/>
          <p14:tracePt t="37284" x="2193925" y="3978275"/>
          <p14:tracePt t="37293" x="2160588" y="4000500"/>
          <p14:tracePt t="37301" x="2097088" y="4011613"/>
          <p14:tracePt t="37309" x="2063750" y="4035425"/>
          <p14:tracePt t="37317" x="2028825" y="4046538"/>
          <p14:tracePt t="37446" x="2017713" y="4046538"/>
          <p14:tracePt t="37454" x="1982788" y="4086225"/>
          <p14:tracePt t="37462" x="1936750" y="4132263"/>
          <p14:tracePt t="37471" x="1897063" y="4178300"/>
          <p14:tracePt t="37479" x="1839913" y="4251325"/>
          <p14:tracePt t="37487" x="1793875" y="4321175"/>
          <p14:tracePt t="37495" x="1663700" y="4475163"/>
          <p14:tracePt t="37504" x="1560513" y="4629150"/>
          <p14:tracePt t="37511" x="1439863" y="4806950"/>
          <p14:tracePt t="37520" x="1331913" y="4954588"/>
          <p14:tracePt t="37528" x="1228725" y="5132388"/>
          <p14:tracePt t="37536" x="1193800" y="5194300"/>
          <p14:tracePt t="37544" x="1120775" y="5321300"/>
          <p14:tracePt t="37552" x="1050925" y="5440363"/>
          <p14:tracePt t="37560" x="989013" y="5537200"/>
          <p14:tracePt t="37568" x="942975" y="5618163"/>
          <p14:tracePt t="37577" x="896938" y="5675313"/>
          <p14:tracePt t="37584" x="874713" y="5761038"/>
          <p14:tracePt t="37595" x="839788" y="5807075"/>
          <p14:tracePt t="37601" x="811213" y="5840413"/>
          <p14:tracePt t="37609" x="800100" y="5868988"/>
          <p14:tracePt t="37617" x="765175" y="5892800"/>
          <p14:tracePt t="37627" x="720725" y="5926138"/>
          <p14:tracePt t="37633" x="696913" y="5949950"/>
          <p14:tracePt t="37642" x="663575" y="5949950"/>
          <p14:tracePt t="37649" x="622300" y="5949950"/>
          <p14:tracePt t="37659" x="577850" y="5949950"/>
          <p14:tracePt t="37665" x="542925" y="5949950"/>
          <p14:tracePt t="37673" x="531813" y="5949950"/>
          <p14:tracePt t="37682" x="508000" y="5926138"/>
          <p14:tracePt t="37690" x="485775" y="5915025"/>
          <p14:tracePt t="37698" x="463550" y="5892800"/>
          <p14:tracePt t="37706" x="434975" y="5851525"/>
          <p14:tracePt t="37714" x="422275" y="5818188"/>
          <p14:tracePt t="37722" x="422275" y="5783263"/>
          <p14:tracePt t="37730" x="422275" y="5737225"/>
          <p14:tracePt t="37738" x="422275" y="5664200"/>
          <p14:tracePt t="37746" x="422275" y="5549900"/>
          <p14:tracePt t="37755" x="422275" y="5440363"/>
          <p14:tracePt t="37763" x="434975" y="5321300"/>
          <p14:tracePt t="37771" x="463550" y="5264150"/>
          <p14:tracePt t="37779" x="485775" y="5149850"/>
          <p14:tracePt t="37788" x="531813" y="5029200"/>
          <p14:tracePt t="37795" x="565150" y="4943475"/>
          <p14:tracePt t="37805" x="600075" y="4851400"/>
          <p14:tracePt t="37811" x="635000" y="4765675"/>
          <p14:tracePt t="37821" x="674688" y="4686300"/>
          <p14:tracePt t="37828" x="708025" y="4589463"/>
          <p14:tracePt t="37838" x="777875" y="4464050"/>
          <p14:tracePt t="37844" x="788988" y="4411663"/>
          <p14:tracePt t="37854" x="828675" y="4321175"/>
          <p14:tracePt t="37862" x="863600" y="4235450"/>
          <p14:tracePt t="37871" x="896938" y="4154488"/>
          <p14:tracePt t="37876" x="931863" y="4075113"/>
          <p14:tracePt t="37888" x="954088" y="4011613"/>
          <p14:tracePt t="37894" x="989013" y="3954463"/>
          <p14:tracePt t="37905" x="1000125" y="3943350"/>
          <p14:tracePt t="37909" x="1028700" y="3897313"/>
          <p14:tracePt t="37922" x="1039813" y="3857625"/>
          <p14:tracePt t="37928" x="1063625" y="3822700"/>
          <p14:tracePt t="37938" x="1074738" y="3811588"/>
          <p14:tracePt t="37943" x="1074738" y="3778250"/>
          <p14:tracePt t="37955" x="1085850" y="3754438"/>
          <p14:tracePt t="37961" x="1096963" y="3743325"/>
          <p14:tracePt t="37971" x="1096963" y="3708400"/>
          <p14:tracePt t="37976" x="1108075" y="3679825"/>
          <p14:tracePt t="37988" x="1120775" y="3657600"/>
          <p14:tracePt t="37994" x="1131888" y="3635375"/>
          <p14:tracePt t="38005" x="1143000" y="3600450"/>
          <p14:tracePt t="38009" x="1154113" y="3578225"/>
          <p14:tracePt t="38022" x="1165225" y="3554413"/>
          <p14:tracePt t="38022" x="1193800" y="3503613"/>
          <p14:tracePt t="38030" x="1206500" y="3492500"/>
          <p14:tracePt t="38038" x="1228725" y="3457575"/>
          <p14:tracePt t="38046" x="1250950" y="3422650"/>
          <p14:tracePt t="38055" x="1274763" y="3400425"/>
          <p14:tracePt t="38062" x="1296988" y="3365500"/>
          <p14:tracePt t="38071" x="1320800" y="3325813"/>
          <p14:tracePt t="38078" x="1354138" y="3303588"/>
          <p14:tracePt t="38088" x="1393825" y="3257550"/>
          <p14:tracePt t="38095" x="1428750" y="3211513"/>
          <p14:tracePt t="38105" x="1474788" y="3178175"/>
          <p14:tracePt t="38111" x="1508125" y="3125788"/>
          <p14:tracePt t="38121" x="1560513" y="3079750"/>
          <p14:tracePt t="38129" x="1606550" y="3046413"/>
          <p14:tracePt t="38139" x="1651000" y="3011488"/>
          <p14:tracePt t="38144" x="1697038" y="2971800"/>
          <p14:tracePt t="38155" x="1760538" y="2949575"/>
          <p14:tracePt t="38162" x="1806575" y="2925763"/>
          <p14:tracePt t="38171" x="1851025" y="2914650"/>
          <p14:tracePt t="38176" x="1897063" y="2903538"/>
          <p14:tracePt t="38188" x="1949450" y="2903538"/>
          <p14:tracePt t="38194" x="1993900" y="2903538"/>
          <p14:tracePt t="38205" x="2039938" y="2914650"/>
          <p14:tracePt t="38210" x="2097088" y="2936875"/>
          <p14:tracePt t="38222" x="2193925" y="3022600"/>
          <p14:tracePt t="38227" x="2251075" y="3092450"/>
          <p14:tracePt t="38238" x="2325688" y="3178175"/>
          <p14:tracePt t="38243" x="2360613" y="3222625"/>
          <p14:tracePt t="38255" x="2417763" y="3303588"/>
          <p14:tracePt t="38261" x="2479675" y="3389313"/>
          <p14:tracePt t="38272" x="2525713" y="3457575"/>
          <p14:tracePt t="38276" x="2549525" y="3492500"/>
          <p14:tracePt t="38288" x="2593975" y="3543300"/>
          <p14:tracePt t="38293" x="2628900" y="3578225"/>
          <p14:tracePt t="38305" x="2657475" y="3611563"/>
          <p14:tracePt t="38306" x="2679700" y="3622675"/>
          <p14:tracePt t="38314" x="2679700" y="3635375"/>
          <p14:tracePt t="38322" x="2692400" y="3635375"/>
          <p14:tracePt t="38330" x="2703513" y="3635375"/>
          <p14:tracePt t="38346" x="2703513" y="3565525"/>
          <p14:tracePt t="38355" x="2703513" y="3457575"/>
          <p14:tracePt t="38362" x="2714625" y="3314700"/>
          <p14:tracePt t="38372" x="2714625" y="3136900"/>
          <p14:tracePt t="38379" x="2736850" y="2936875"/>
          <p14:tracePt t="38389" x="2760663" y="2846388"/>
          <p14:tracePt t="38397" x="2794000" y="2692400"/>
          <p14:tracePt t="38406" x="2817813" y="2571750"/>
          <p14:tracePt t="38411" x="2857500" y="2468563"/>
          <p14:tracePt t="38422" x="2903538" y="2393950"/>
          <p14:tracePt t="38428" x="2936875" y="2336800"/>
          <p14:tracePt t="38438" x="2971800" y="2292350"/>
          <p14:tracePt t="38443" x="3006725" y="2251075"/>
          <p14:tracePt t="38462" x="3079750" y="2193925"/>
          <p14:tracePt t="38468" x="3114675" y="2171700"/>
          <p14:tracePt t="38476" x="3160713" y="2149475"/>
          <p14:tracePt t="38484" x="3194050" y="2136775"/>
          <p14:tracePt t="38494" x="3246438" y="2125663"/>
          <p14:tracePt t="38500" x="3292475" y="2114550"/>
          <p14:tracePt t="38509" x="3336925" y="2114550"/>
          <p14:tracePt t="38516" x="3389313" y="2114550"/>
          <p14:tracePt t="38527" x="3435350" y="2125663"/>
          <p14:tracePt t="38533" x="3468688" y="2136775"/>
          <p14:tracePt t="38542" x="3525838" y="2171700"/>
          <p14:tracePt t="38549" x="3560763" y="2193925"/>
          <p14:tracePt t="38557" x="3611563" y="2217738"/>
          <p14:tracePt t="38565" x="3657600" y="2228850"/>
          <p14:tracePt t="38573" x="3703638" y="2251075"/>
          <p14:tracePt t="38581" x="3754438" y="2279650"/>
          <p14:tracePt t="38589" x="3800475" y="2314575"/>
          <p14:tracePt t="38597" x="3857625" y="2336800"/>
          <p14:tracePt t="38606" x="3914775" y="2371725"/>
          <p14:tracePt t="38613" x="3978275" y="2406650"/>
          <p14:tracePt t="38622" x="4022725" y="2428875"/>
          <p14:tracePt t="38630" x="4046538" y="2457450"/>
          <p14:tracePt t="38639" x="4079875" y="2479675"/>
          <p14:tracePt t="38646" x="4121150" y="2492375"/>
          <p14:tracePt t="38655" x="4132263" y="2503488"/>
          <p14:tracePt t="38663" x="4143375" y="2503488"/>
          <p14:tracePt t="38672" x="4154488" y="2503488"/>
          <p14:tracePt t="38695" x="4154488" y="2492375"/>
          <p14:tracePt t="38703" x="4121150" y="2468563"/>
          <p14:tracePt t="38711" x="4068763" y="2457450"/>
          <p14:tracePt t="38719" x="3965575" y="2446338"/>
          <p14:tracePt t="38727" x="3868738" y="2446338"/>
          <p14:tracePt t="38735" x="3754438" y="2446338"/>
          <p14:tracePt t="38743" x="3692525" y="2446338"/>
          <p14:tracePt t="38751" x="3578225" y="2479675"/>
          <p14:tracePt t="38760" x="3468688" y="2514600"/>
          <p14:tracePt t="38768" x="3389313" y="2560638"/>
          <p14:tracePt t="38776" x="3349625" y="2582863"/>
          <p14:tracePt t="38784" x="3303588" y="2622550"/>
          <p14:tracePt t="38793" x="3268663" y="2657475"/>
          <p14:tracePt t="38800" x="3235325" y="2679700"/>
          <p14:tracePt t="38809" x="3235325" y="2703513"/>
          <p14:tracePt t="38816" x="3235325" y="2736850"/>
          <p14:tracePt t="38826" x="3235325" y="2749550"/>
          <p14:tracePt t="38832" x="3235325" y="2760663"/>
          <p14:tracePt t="38840" x="3246438" y="2760663"/>
          <p14:tracePt t="38848" x="3257550" y="2771775"/>
          <p14:tracePt t="38857" x="3279775" y="2771775"/>
          <p14:tracePt t="38865" x="3292475" y="2782888"/>
          <p14:tracePt t="38881" x="3303588" y="2782888"/>
          <p14:tracePt t="38897" x="3279775" y="2782888"/>
          <p14:tracePt t="38906" x="3211513" y="2782888"/>
          <p14:tracePt t="38913" x="3125788" y="2782888"/>
          <p14:tracePt t="38922" x="3006725" y="2800350"/>
          <p14:tracePt t="38930" x="2868613" y="2822575"/>
          <p14:tracePt t="38939" x="2617788" y="2914650"/>
          <p14:tracePt t="38946" x="2525713" y="2971800"/>
          <p14:tracePt t="38955" x="2336800" y="3092450"/>
          <p14:tracePt t="38962" x="2160588" y="3211513"/>
          <p14:tracePt t="38970" x="2006600" y="3343275"/>
          <p14:tracePt t="38978" x="1874838" y="3468688"/>
          <p14:tracePt t="38986" x="1828800" y="3543300"/>
          <p14:tracePt t="38995" x="1749425" y="3646488"/>
          <p14:tracePt t="39002" x="1685925" y="3765550"/>
          <p14:tracePt t="39010" x="1663700" y="3857625"/>
          <p14:tracePt t="39019" x="1651000" y="3954463"/>
          <p14:tracePt t="39027" x="1651000" y="4046538"/>
          <p14:tracePt t="39035" x="1651000" y="4143375"/>
          <p14:tracePt t="39043" x="1663700" y="4222750"/>
          <p14:tracePt t="39051" x="1697038" y="4308475"/>
          <p14:tracePt t="39060" x="1731963" y="4378325"/>
          <p14:tracePt t="39067" x="1760538" y="4400550"/>
          <p14:tracePt t="39076" x="1793875" y="4451350"/>
          <p14:tracePt t="39083" x="1817688" y="4486275"/>
          <p14:tracePt t="39093" x="1828800" y="4521200"/>
          <p14:tracePt t="39100" x="1851025" y="4543425"/>
          <p14:tracePt t="39109" x="1863725" y="4554538"/>
          <p14:tracePt t="39116" x="1874838" y="4565650"/>
          <p14:tracePt t="39126" x="1885950" y="4578350"/>
          <p14:tracePt t="39132" x="1897063" y="4589463"/>
          <p14:tracePt t="39148" x="1908175" y="4589463"/>
          <p14:tracePt t="39156" x="1925638" y="4589463"/>
          <p14:tracePt t="39164" x="1925638" y="4606925"/>
          <p14:tracePt t="39189" x="1936750" y="4606925"/>
          <p14:tracePt t="39278" x="1949450" y="4606925"/>
          <p14:tracePt t="39286" x="1960563" y="4606925"/>
          <p14:tracePt t="39294" x="1982788" y="4589463"/>
          <p14:tracePt t="39302" x="2028825" y="4565650"/>
          <p14:tracePt t="39310" x="2074863" y="4543425"/>
          <p14:tracePt t="39318" x="2136775" y="4521200"/>
          <p14:tracePt t="39327" x="2206625" y="4486275"/>
          <p14:tracePt t="39334" x="2292350" y="4451350"/>
          <p14:tracePt t="39343" x="2371725" y="4411663"/>
          <p14:tracePt t="39351" x="2463800" y="4365625"/>
          <p14:tracePt t="39360" x="2549525" y="4321175"/>
          <p14:tracePt t="39367" x="2606675" y="4275138"/>
          <p14:tracePt t="39376" x="2679700" y="4235450"/>
          <p14:tracePt t="39383" x="2736850" y="4200525"/>
          <p14:tracePt t="39393" x="2760663" y="4178300"/>
          <p14:tracePt t="39399" x="2794000" y="4143375"/>
          <p14:tracePt t="39409" x="2828925" y="4108450"/>
          <p14:tracePt t="39416" x="2846388" y="4075113"/>
          <p14:tracePt t="39426" x="2879725" y="4022725"/>
          <p14:tracePt t="39432" x="2879725" y="3989388"/>
          <p14:tracePt t="39440" x="2892425" y="3954463"/>
          <p14:tracePt t="39449" x="2892425" y="3908425"/>
          <p14:tracePt t="39456" x="2892425" y="3868738"/>
          <p14:tracePt t="39465" x="2879725" y="3811588"/>
          <p14:tracePt t="39473" x="2857500" y="3754438"/>
          <p14:tracePt t="39481" x="2828925" y="3692525"/>
          <p14:tracePt t="39489" x="2806700" y="3622675"/>
          <p14:tracePt t="39497" x="2794000" y="3543300"/>
          <p14:tracePt t="39506" x="2782888" y="3457575"/>
          <p14:tracePt t="39513" x="2771775" y="3389313"/>
          <p14:tracePt t="39522" x="2771775" y="3354388"/>
          <p14:tracePt t="39529" x="2771775" y="3257550"/>
          <p14:tracePt t="39537" x="2771775" y="3222625"/>
          <p14:tracePt t="39546" x="2794000" y="3189288"/>
          <p14:tracePt t="39554" x="2817813" y="3149600"/>
          <p14:tracePt t="39562" x="2857500" y="3125788"/>
          <p14:tracePt t="39570" x="2903538" y="3103563"/>
          <p14:tracePt t="39578" x="2936875" y="3092450"/>
          <p14:tracePt t="39586" x="2982913" y="3068638"/>
          <p14:tracePt t="39594" x="3035300" y="3046413"/>
          <p14:tracePt t="39602" x="3068638" y="3022600"/>
          <p14:tracePt t="39610" x="3114675" y="3011488"/>
          <p14:tracePt t="39618" x="3160713" y="2989263"/>
          <p14:tracePt t="39627" x="3171825" y="2989263"/>
          <p14:tracePt t="39635" x="3211513" y="2989263"/>
          <p14:tracePt t="39643" x="3235325" y="2971800"/>
          <p14:tracePt t="39651" x="3257550" y="2971800"/>
          <p14:tracePt t="39660" x="3268663" y="2971800"/>
          <p14:tracePt t="39667" x="3279775" y="2971800"/>
          <p14:tracePt t="39676" x="3292475" y="2971800"/>
          <p14:tracePt t="39693" x="3292475" y="2960688"/>
          <p14:tracePt t="39709" x="3292475" y="2949575"/>
          <p14:tracePt t="39716" x="3279775" y="2925763"/>
          <p14:tracePt t="39726" x="3268663" y="2914650"/>
          <p14:tracePt t="39734" x="3257550" y="2892425"/>
          <p14:tracePt t="39740" x="3246438" y="2879725"/>
          <p14:tracePt t="39748" x="3235325" y="2857500"/>
          <p14:tracePt t="39756" x="3235325" y="2846388"/>
          <p14:tracePt t="39772" x="3235325" y="2835275"/>
          <p14:tracePt t="39789" x="3235325" y="2822575"/>
          <p14:tracePt t="39813" x="3246438" y="2811463"/>
          <p14:tracePt t="39821" x="3257550" y="2811463"/>
          <p14:tracePt t="39829" x="3279775" y="2800350"/>
          <p14:tracePt t="39837" x="3292475" y="2782888"/>
          <p14:tracePt t="39845" x="3314700" y="2782888"/>
          <p14:tracePt t="39853" x="3336925" y="2771775"/>
          <p14:tracePt t="39862" x="3360738" y="2771775"/>
          <p14:tracePt t="39870" x="3400425" y="2760663"/>
          <p14:tracePt t="39878" x="3422650" y="2749550"/>
          <p14:tracePt t="39886" x="3435350" y="2749550"/>
          <p14:tracePt t="39894" x="3468688" y="2749550"/>
          <p14:tracePt t="39902" x="3479800" y="2749550"/>
          <p14:tracePt t="39910" x="3503613" y="2749550"/>
          <p14:tracePt t="39918" x="3514725" y="2749550"/>
          <p14:tracePt t="39926" x="3536950" y="2749550"/>
          <p14:tracePt t="39934" x="3549650" y="2749550"/>
          <p14:tracePt t="39943" x="3560763" y="2749550"/>
          <p14:tracePt t="39951" x="3578225" y="2749550"/>
          <p14:tracePt t="39976" x="3578225" y="2760663"/>
          <p14:tracePt t="40002" x="3549650" y="2760663"/>
          <p14:tracePt t="40009" x="3514725" y="2760663"/>
          <p14:tracePt t="40016" x="3446463" y="2725738"/>
          <p14:tracePt t="40026" x="3360738" y="2714625"/>
          <p14:tracePt t="40032" x="3279775" y="2692400"/>
          <p14:tracePt t="40040" x="3171825" y="2692400"/>
          <p14:tracePt t="40048" x="3057525" y="2692400"/>
          <p14:tracePt t="40056" x="2936875" y="2692400"/>
          <p14:tracePt t="40064" x="2817813" y="2692400"/>
          <p14:tracePt t="40073" x="2760663" y="2703513"/>
          <p14:tracePt t="40081" x="2640013" y="2749550"/>
          <p14:tracePt t="40089" x="2549525" y="2782888"/>
          <p14:tracePt t="40096" x="2463800" y="2822575"/>
          <p14:tracePt t="40106" x="2406650" y="2857500"/>
          <p14:tracePt t="40113" x="2360613" y="2903538"/>
          <p14:tracePt t="40121" x="2314575" y="2936875"/>
          <p14:tracePt t="40129" x="2292350" y="2971800"/>
          <p14:tracePt t="40137" x="2263775" y="3035300"/>
          <p14:tracePt t="40145" x="2251075" y="3068638"/>
          <p14:tracePt t="40153" x="2239963" y="3125788"/>
          <p14:tracePt t="40162" x="2239963" y="3189288"/>
          <p14:tracePt t="40170" x="2239963" y="3257550"/>
          <p14:tracePt t="40178" x="2239963" y="3325813"/>
          <p14:tracePt t="40186" x="2239963" y="3411538"/>
          <p14:tracePt t="40194" x="2239963" y="3479800"/>
          <p14:tracePt t="40202" x="2239963" y="3503613"/>
          <p14:tracePt t="40210" x="2251075" y="3565525"/>
          <p14:tracePt t="40218" x="2263775" y="3600450"/>
          <p14:tracePt t="40227" x="2263775" y="3635375"/>
          <p14:tracePt t="40234" x="2263775" y="3657600"/>
          <p14:tracePt t="40243" x="2274888" y="3668713"/>
          <p14:tracePt t="40260" x="2274888" y="3679825"/>
          <p14:tracePt t="40277" x="2274888" y="3692525"/>
          <p14:tracePt t="40293" x="2274888" y="3708400"/>
          <p14:tracePt t="40299" x="2274888" y="3721100"/>
          <p14:tracePt t="40309" x="2274888" y="3732213"/>
          <p14:tracePt t="40315" x="2274888" y="3743325"/>
          <p14:tracePt t="40324" x="2274888" y="3754438"/>
          <p14:tracePt t="40332" x="2274888" y="3765550"/>
          <p14:tracePt t="40348" x="2274888" y="3778250"/>
          <p14:tracePt t="40729" x="2263775" y="3778250"/>
          <p14:tracePt t="40737" x="2251075" y="3778250"/>
          <p14:tracePt t="40745" x="2228850" y="3778250"/>
          <p14:tracePt t="40753" x="2193925" y="3778250"/>
          <p14:tracePt t="40761" x="2160588" y="3778250"/>
          <p14:tracePt t="40769" x="2136775" y="3778250"/>
          <p14:tracePt t="40777" x="2074863" y="3778250"/>
          <p14:tracePt t="40785" x="2051050" y="3778250"/>
          <p14:tracePt t="40794" x="1993900" y="3778250"/>
          <p14:tracePt t="40803" x="1949450" y="3778250"/>
          <p14:tracePt t="40810" x="1908175" y="3778250"/>
          <p14:tracePt t="40818" x="1885950" y="3778250"/>
          <p14:tracePt t="40826" x="1851025" y="3778250"/>
          <p14:tracePt t="40834" x="1828800" y="3778250"/>
          <p14:tracePt t="40843" x="1806575" y="3778250"/>
          <p14:tracePt t="40850" x="1782763" y="3778250"/>
          <p14:tracePt t="40859" x="1771650" y="3778250"/>
          <p14:tracePt t="40866" x="1760538" y="3778250"/>
          <p14:tracePt t="41417" x="1731963" y="3789363"/>
          <p14:tracePt t="41425" x="1708150" y="3800475"/>
          <p14:tracePt t="41433" x="1685925" y="3822700"/>
          <p14:tracePt t="41444" x="1663700" y="3835400"/>
          <p14:tracePt t="41450" x="1651000" y="3857625"/>
          <p14:tracePt t="41459" x="1628775" y="3868738"/>
          <p14:tracePt t="41466" x="1617663" y="3886200"/>
          <p14:tracePt t="41477" x="1582738" y="3908425"/>
          <p14:tracePt t="41482" x="1543050" y="3943350"/>
          <p14:tracePt t="41492" x="1520825" y="3965575"/>
          <p14:tracePt t="41499" x="1485900" y="4000500"/>
          <p14:tracePt t="41510" x="1450975" y="4035425"/>
          <p14:tracePt t="41515" x="1417638" y="4086225"/>
          <p14:tracePt t="41524" x="1354138" y="4132263"/>
          <p14:tracePt t="41531" x="1308100" y="4189413"/>
          <p14:tracePt t="41539" x="1263650" y="4251325"/>
          <p14:tracePt t="41547" x="1206500" y="4297363"/>
          <p14:tracePt t="41555" x="1143000" y="4354513"/>
          <p14:tracePt t="41563" x="1096963" y="4429125"/>
          <p14:tracePt t="41572" x="1039813" y="4486275"/>
          <p14:tracePt t="41580" x="989013" y="4543425"/>
          <p14:tracePt t="41588" x="965200" y="4565650"/>
          <p14:tracePt t="41596" x="920750" y="4618038"/>
          <p14:tracePt t="41608" x="896938" y="4640263"/>
          <p14:tracePt t="41612" x="874713" y="4664075"/>
          <p14:tracePt t="41627" x="863600" y="4675188"/>
          <p14:tracePt t="41631" x="850900" y="4675188"/>
          <p14:tracePt t="41644" x="850900" y="4664075"/>
          <p14:tracePt t="41782" x="839788" y="4686300"/>
          <p14:tracePt t="41792" x="811213" y="4721225"/>
          <p14:tracePt t="41798" x="788988" y="4754563"/>
          <p14:tracePt t="41809" x="777875" y="4794250"/>
          <p14:tracePt t="41815" x="754063" y="4829175"/>
          <p14:tracePt t="41823" x="731838" y="4886325"/>
          <p14:tracePt t="41831" x="708025" y="4932363"/>
          <p14:tracePt t="41839" x="685800" y="4994275"/>
          <p14:tracePt t="41847" x="674688" y="5064125"/>
          <p14:tracePt t="41855" x="663575" y="5121275"/>
          <p14:tracePt t="41863" x="650875" y="5160963"/>
          <p14:tracePt t="41875" x="635000" y="5207000"/>
          <p14:tracePt t="41880" x="622300" y="5240338"/>
          <p14:tracePt t="41894" x="622300" y="5275263"/>
          <p14:tracePt t="41897" x="611188" y="5297488"/>
          <p14:tracePt t="41909" x="600075" y="5337175"/>
          <p14:tracePt t="41912" x="600075" y="5349875"/>
          <p14:tracePt t="41927" x="588963" y="5372100"/>
          <p14:tracePt t="41929" x="588963" y="5383213"/>
          <p14:tracePt t="41943" x="577850" y="5407025"/>
          <p14:tracePt t="41945" x="577850" y="5418138"/>
          <p14:tracePt t="41961" x="565150" y="5440363"/>
          <p14:tracePt t="41961" x="565150" y="5451475"/>
          <p14:tracePt t="41968" x="554038" y="5464175"/>
          <p14:tracePt t="41977" x="542925" y="5475288"/>
          <p14:tracePt t="41993" x="531813" y="5486400"/>
          <p14:tracePt t="42009" x="531813" y="5497513"/>
          <p14:tracePt t="42017" x="520700" y="5497513"/>
          <p14:tracePt t="42033" x="520700" y="5514975"/>
          <p14:tracePt t="42042" x="508000" y="5514975"/>
          <p14:tracePt t="42050" x="508000" y="5526088"/>
          <p14:tracePt t="42060" x="496888" y="5537200"/>
          <p14:tracePt t="42066" x="485775" y="5549900"/>
          <p14:tracePt t="42075" x="485775" y="5561013"/>
          <p14:tracePt t="42082" x="474663" y="5561013"/>
          <p14:tracePt t="42093" x="463550" y="5572125"/>
          <p14:tracePt t="42106" x="446088" y="5583238"/>
          <p14:tracePt t="42122" x="434975" y="5583238"/>
          <p14:tracePt t="42142" x="434975" y="5594350"/>
          <p14:tracePt t="42220" x="446088" y="5594350"/>
          <p14:tracePt t="42228" x="463550" y="5594350"/>
          <p14:tracePt t="42236" x="474663" y="5607050"/>
          <p14:tracePt t="42244" x="496888" y="5607050"/>
          <p14:tracePt t="42252" x="508000" y="5607050"/>
          <p14:tracePt t="42260" x="531813" y="5618163"/>
          <p14:tracePt t="42268" x="565150" y="5618163"/>
          <p14:tracePt t="42277" x="588963" y="5618163"/>
          <p14:tracePt t="42284" x="622300" y="5618163"/>
          <p14:tracePt t="42293" x="663575" y="5618163"/>
          <p14:tracePt t="42301" x="696913" y="5618163"/>
          <p14:tracePt t="42310" x="708025" y="5594350"/>
          <p14:tracePt t="42317" x="742950" y="5583238"/>
          <p14:tracePt t="42327" x="777875" y="5572125"/>
          <p14:tracePt t="42333" x="811213" y="5572125"/>
          <p14:tracePt t="42344" x="839788" y="5572125"/>
          <p14:tracePt t="42349" x="863600" y="5572125"/>
          <p14:tracePt t="42359" x="885825" y="5572125"/>
          <p14:tracePt t="42366" x="896938" y="5572125"/>
          <p14:tracePt t="42377" x="908050" y="5583238"/>
          <p14:tracePt t="42382" x="920750" y="5594350"/>
          <p14:tracePt t="42392" x="920750" y="5607050"/>
          <p14:tracePt t="42398" x="920750" y="5629275"/>
          <p14:tracePt t="42410" x="920750" y="5664200"/>
          <p14:tracePt t="42414" x="920750" y="5692775"/>
          <p14:tracePt t="42427" x="920750" y="5715000"/>
          <p14:tracePt t="42431" x="920750" y="5737225"/>
          <p14:tracePt t="42443" x="920750" y="5761038"/>
          <p14:tracePt t="42447" x="908050" y="5783263"/>
          <p14:tracePt t="42461" x="896938" y="5794375"/>
          <p14:tracePt t="42464" x="885825" y="5807075"/>
          <p14:tracePt t="42476" x="874713" y="5818188"/>
          <p14:tracePt t="42479" x="863600" y="5818188"/>
          <p14:tracePt t="42494" x="850900" y="5829300"/>
          <p14:tracePt t="42496" x="839788" y="5829300"/>
          <p14:tracePt t="42510" x="828675" y="5829300"/>
          <p14:tracePt t="42512" x="811213" y="5829300"/>
          <p14:tracePt t="42528" x="811213" y="5807075"/>
          <p14:tracePt t="42528" x="800100" y="5794375"/>
          <p14:tracePt t="42536" x="800100" y="5772150"/>
          <p14:tracePt t="42544" x="800100" y="5737225"/>
          <p14:tracePt t="42552" x="800100" y="5715000"/>
          <p14:tracePt t="42561" x="828675" y="5692775"/>
          <p14:tracePt t="42568" x="839788" y="5675313"/>
          <p14:tracePt t="42577" x="863600" y="5651500"/>
          <p14:tracePt t="42585" x="885825" y="5629275"/>
          <p14:tracePt t="42594" x="908050" y="5607050"/>
          <p14:tracePt t="42601" x="931863" y="5594350"/>
          <p14:tracePt t="42611" x="954088" y="5583238"/>
          <p14:tracePt t="42617" x="977900" y="5583238"/>
          <p14:tracePt t="42628" x="989013" y="5583238"/>
          <p14:tracePt t="42633" x="1017588" y="5583238"/>
          <p14:tracePt t="42643" x="1028700" y="5583238"/>
          <p14:tracePt t="42665" x="1039813" y="5583238"/>
          <p14:tracePt t="42698" x="1039813" y="5594350"/>
          <p14:tracePt t="42943" x="1028700" y="5594350"/>
          <p14:tracePt t="42949" x="1017588" y="5594350"/>
          <p14:tracePt t="42998" x="1050925" y="5594350"/>
          <p14:tracePt t="43006" x="1108075" y="5594350"/>
          <p14:tracePt t="43014" x="1250950" y="5572125"/>
          <p14:tracePt t="43022" x="1406525" y="5497513"/>
          <p14:tracePt t="43030" x="1628775" y="5383213"/>
          <p14:tracePt t="43038" x="1874838" y="5251450"/>
          <p14:tracePt t="43047" x="2160588" y="5075238"/>
          <p14:tracePt t="43054" x="2479675" y="4886325"/>
          <p14:tracePt t="43062" x="2806700" y="4675188"/>
          <p14:tracePt t="43071" x="3160713" y="4464050"/>
          <p14:tracePt t="43079" x="3514725" y="4235450"/>
          <p14:tracePt t="43087" x="3835400" y="4046538"/>
          <p14:tracePt t="43095" x="3989388" y="3965575"/>
          <p14:tracePt t="43103" x="4292600" y="3789363"/>
          <p14:tracePt t="43112" x="4543425" y="3657600"/>
          <p14:tracePt t="43120" x="4789488" y="3554413"/>
          <p14:tracePt t="43127" x="4886325" y="3503613"/>
          <p14:tracePt t="43135" x="5064125" y="3422650"/>
          <p14:tracePt t="43144" x="5218113" y="3365500"/>
          <p14:tracePt t="43152" x="5321300" y="3303588"/>
          <p14:tracePt t="43161" x="5418138" y="3268663"/>
          <p14:tracePt t="43168" x="5497513" y="3222625"/>
          <p14:tracePt t="43178" x="5521325" y="3200400"/>
          <p14:tracePt t="43184" x="5565775" y="3178175"/>
          <p14:tracePt t="43193" x="5607050" y="3149600"/>
          <p14:tracePt t="43200" x="5629275" y="3125788"/>
          <p14:tracePt t="43212" x="5651500" y="3125788"/>
          <p14:tracePt t="43379" x="5664200" y="3125788"/>
          <p14:tracePt t="43387" x="5708650" y="3125788"/>
          <p14:tracePt t="43395" x="5772150" y="3125788"/>
          <p14:tracePt t="43403" x="5851525" y="3125788"/>
          <p14:tracePt t="43411" x="5932488" y="3125788"/>
          <p14:tracePt t="43419" x="6194425" y="3125788"/>
          <p14:tracePt t="43427" x="6418263" y="3114675"/>
          <p14:tracePt t="43435" x="6537325" y="3092450"/>
          <p14:tracePt t="43444" x="6783388" y="3068638"/>
          <p14:tracePt t="43451" x="7018338" y="3022600"/>
          <p14:tracePt t="43460" x="7235825" y="2989263"/>
          <p14:tracePt t="43468" x="7326313" y="2971800"/>
          <p14:tracePt t="43478" x="7493000" y="2936875"/>
          <p14:tracePt t="43484" x="7635875" y="2914650"/>
          <p14:tracePt t="43493" x="7737475" y="2892425"/>
          <p14:tracePt t="43501" x="7778750" y="2879725"/>
          <p14:tracePt t="43511" x="7847013" y="2868613"/>
          <p14:tracePt t="43516" x="7893050" y="2857500"/>
          <p14:tracePt t="43527" x="7915275" y="2846388"/>
          <p14:tracePt t="43533" x="7937500" y="2846388"/>
          <p14:tracePt t="43544" x="7950200" y="2835275"/>
          <p14:tracePt t="43557" x="7966075" y="2835275"/>
          <p14:tracePt t="43606" x="7950200" y="2835275"/>
          <p14:tracePt t="43613" x="7937500" y="2835275"/>
          <p14:tracePt t="43622" x="7937500" y="2846388"/>
          <p14:tracePt t="43630" x="7926388" y="2857500"/>
          <p14:tracePt t="43638" x="7915275" y="2857500"/>
          <p14:tracePt t="43654" x="7915275" y="2868613"/>
          <p14:tracePt t="43663" x="7904163" y="2868613"/>
          <p14:tracePt t="43703" x="7904163" y="2879725"/>
          <p14:tracePt t="44392" x="7893050" y="2879725"/>
          <p14:tracePt t="44400" x="7869238" y="2879725"/>
          <p14:tracePt t="44410" x="7858125" y="2879725"/>
          <p14:tracePt t="44416" x="7847013" y="2879725"/>
          <p14:tracePt t="44427" x="7835900" y="2879725"/>
          <p14:tracePt t="44432" x="7812088" y="2879725"/>
          <p14:tracePt t="44440" x="7800975" y="2879725"/>
          <p14:tracePt t="44448" x="7778750" y="2879725"/>
          <p14:tracePt t="44457" x="7750175" y="2879725"/>
          <p14:tracePt t="44465" x="7726363" y="2879725"/>
          <p14:tracePt t="44473" x="7715250" y="2879725"/>
          <p14:tracePt t="44481" x="7669213" y="2879725"/>
          <p14:tracePt t="44489" x="7646988" y="2879725"/>
          <p14:tracePt t="44497" x="7612063" y="2879725"/>
          <p14:tracePt t="44505" x="7572375" y="2892425"/>
          <p14:tracePt t="44513" x="7526338" y="2892425"/>
          <p14:tracePt t="44521" x="7480300" y="2892425"/>
          <p14:tracePt t="44529" x="7435850" y="2903538"/>
          <p14:tracePt t="44538" x="7383463" y="2903538"/>
          <p14:tracePt t="44548" x="7337425" y="2914650"/>
          <p14:tracePt t="44554" x="7292975" y="2914650"/>
          <p14:tracePt t="44562" x="7269163" y="2925763"/>
          <p14:tracePt t="44570" x="7218363" y="2925763"/>
          <p14:tracePt t="44578" x="7183438" y="2925763"/>
          <p14:tracePt t="44586" x="7150100" y="2936875"/>
          <p14:tracePt t="44594" x="7115175" y="2936875"/>
          <p14:tracePt t="44602" x="7092950" y="2949575"/>
          <p14:tracePt t="44612" x="7069138" y="2949575"/>
          <p14:tracePt t="44619" x="7058025" y="2949575"/>
          <p14:tracePt t="44627" x="7046913" y="2949575"/>
          <p14:tracePt t="44635" x="7029450" y="2949575"/>
          <p14:tracePt t="44651" x="7018338" y="2949575"/>
          <p14:tracePt t="44700" x="7018338" y="2936875"/>
          <p14:tracePt t="44710" x="7007225" y="2936875"/>
          <p14:tracePt t="44756" x="7007225" y="2925763"/>
          <p14:tracePt t="44764" x="6994525" y="2925763"/>
          <p14:tracePt t="44797" x="6983413" y="2925763"/>
          <p14:tracePt t="44814" x="6972300" y="2925763"/>
          <p14:tracePt t="44821" x="6972300" y="2914650"/>
          <p14:tracePt t="44829" x="6961188" y="2914650"/>
          <p14:tracePt t="44846" x="6950075" y="2914650"/>
          <p14:tracePt t="44862" x="6937375" y="2903538"/>
          <p14:tracePt t="44878" x="6926263" y="2903538"/>
          <p14:tracePt t="45032" x="6926263" y="2892425"/>
          <p14:tracePt t="45040" x="6926263" y="2868613"/>
          <p14:tracePt t="45048" x="6926263" y="2857500"/>
          <p14:tracePt t="45056" x="6926263" y="2846388"/>
          <p14:tracePt t="45064" x="6937375" y="2835275"/>
          <p14:tracePt t="45072" x="6950075" y="2811463"/>
          <p14:tracePt t="45082" x="6961188" y="2800350"/>
          <p14:tracePt t="45089" x="6972300" y="2782888"/>
          <p14:tracePt t="45340" x="6972300" y="2760663"/>
          <p14:tracePt t="45349" x="6972300" y="2736850"/>
          <p14:tracePt t="45356" x="6972300" y="2679700"/>
          <p14:tracePt t="45364" x="6972300" y="2622550"/>
          <p14:tracePt t="45372" x="6972300" y="2549525"/>
          <p14:tracePt t="45380" x="6972300" y="2479675"/>
          <p14:tracePt t="45388" x="6961188" y="2406650"/>
          <p14:tracePt t="45397" x="6950075" y="2336800"/>
          <p14:tracePt t="45405" x="6926263" y="2292350"/>
          <p14:tracePt t="45413" x="6904038" y="2239963"/>
          <p14:tracePt t="45421" x="6880225" y="2193925"/>
          <p14:tracePt t="45429" x="6851650" y="2171700"/>
          <p14:tracePt t="45437" x="6818313" y="2125663"/>
          <p14:tracePt t="45445" x="6783388" y="2114550"/>
          <p14:tracePt t="45453" x="6750050" y="2103438"/>
          <p14:tracePt t="45461" x="6715125" y="2103438"/>
          <p14:tracePt t="45469" x="6680200" y="2103438"/>
          <p14:tracePt t="45478" x="6629400" y="2103438"/>
          <p14:tracePt t="45486" x="6594475" y="2114550"/>
          <p14:tracePt t="45494" x="6550025" y="2149475"/>
          <p14:tracePt t="45502" x="6515100" y="2193925"/>
          <p14:tracePt t="45511" x="6429375" y="2279650"/>
          <p14:tracePt t="45518" x="6407150" y="2325688"/>
          <p14:tracePt t="45528" x="6361113" y="2393950"/>
          <p14:tracePt t="45535" x="6326188" y="2492375"/>
          <p14:tracePt t="45543" x="6275388" y="2571750"/>
          <p14:tracePt t="45550" x="6240463" y="2657475"/>
          <p14:tracePt t="45561" x="6218238" y="2736850"/>
          <p14:tracePt t="45567" x="6194425" y="2835275"/>
          <p14:tracePt t="45577" x="6172200" y="2914650"/>
          <p14:tracePt t="45583" x="6161088" y="3000375"/>
          <p14:tracePt t="45594" x="6137275" y="3079750"/>
          <p14:tracePt t="45599" x="6121400" y="3165475"/>
          <p14:tracePt t="45610" x="6108700" y="3246438"/>
          <p14:tracePt t="45617" x="6097588" y="3325813"/>
          <p14:tracePt t="45624" x="6075363" y="3400425"/>
          <p14:tracePt t="45632" x="6064250" y="3468688"/>
          <p14:tracePt t="45640" x="6051550" y="3492500"/>
          <p14:tracePt t="45648" x="6029325" y="3543300"/>
          <p14:tracePt t="45656" x="6007100" y="3589338"/>
          <p14:tracePt t="45664" x="5994400" y="3622675"/>
          <p14:tracePt t="45672" x="5972175" y="3646488"/>
          <p14:tracePt t="45680" x="5949950" y="3692525"/>
          <p14:tracePt t="45688" x="5921375" y="3708400"/>
          <p14:tracePt t="45696" x="5886450" y="3732213"/>
          <p14:tracePt t="45705" x="5864225" y="3743325"/>
          <p14:tracePt t="45713" x="5829300" y="3754438"/>
          <p14:tracePt t="45721" x="5783263" y="3765550"/>
          <p14:tracePt t="45729" x="5732463" y="3765550"/>
          <p14:tracePt t="45737" x="5697538" y="3778250"/>
          <p14:tracePt t="45745" x="5664200" y="3789363"/>
          <p14:tracePt t="45753" x="5618163" y="3789363"/>
          <p14:tracePt t="45762" x="5594350" y="3800475"/>
          <p14:tracePt t="45769" x="5554663" y="3800475"/>
          <p14:tracePt t="45778" x="5521325" y="3800475"/>
          <p14:tracePt t="45786" x="5486400" y="3800475"/>
          <p14:tracePt t="45794" x="5464175" y="3811588"/>
          <p14:tracePt t="45802" x="5440363" y="3811588"/>
          <p14:tracePt t="45811" x="5429250" y="3811588"/>
          <p14:tracePt t="45818" x="5418138" y="3811588"/>
          <p14:tracePt t="46053" x="5343525" y="3811588"/>
          <p14:tracePt t="46061" x="5264150" y="3846513"/>
          <p14:tracePt t="46069" x="5165725" y="3868738"/>
          <p14:tracePt t="46078" x="5075238" y="3908425"/>
          <p14:tracePt t="46086" x="4978400" y="3932238"/>
          <p14:tracePt t="46094" x="4908550" y="3954463"/>
          <p14:tracePt t="46102" x="4822825" y="3989388"/>
          <p14:tracePt t="46111" x="4754563" y="4011613"/>
          <p14:tracePt t="46118" x="4686300" y="4035425"/>
          <p14:tracePt t="46126" x="4622800" y="4046538"/>
          <p14:tracePt t="46134" x="4521200" y="4075113"/>
          <p14:tracePt t="46144" x="4486275" y="4086225"/>
          <p14:tracePt t="46152" x="4411663" y="4086225"/>
          <p14:tracePt t="46161" x="4378325" y="4097338"/>
          <p14:tracePt t="46167" x="4332288" y="4097338"/>
          <p14:tracePt t="46176" x="4321175" y="4097338"/>
          <p14:tracePt t="46183" x="4321175" y="4057650"/>
          <p14:tracePt t="47982" x="4279900" y="4022725"/>
          <p14:tracePt t="47990" x="4235450" y="3978275"/>
          <p14:tracePt t="47998" x="4189413" y="3921125"/>
          <p14:tracePt t="48006" x="4121150" y="3846513"/>
          <p14:tracePt t="48014" x="4057650" y="3765550"/>
          <p14:tracePt t="48027" x="4011613" y="3708400"/>
          <p14:tracePt t="48031" x="3965575" y="3646488"/>
          <p14:tracePt t="48039" x="3925888" y="3611563"/>
          <p14:tracePt t="48047" x="3903663" y="3589338"/>
          <p14:tracePt t="48054" x="3879850" y="3578225"/>
          <p14:tracePt t="48063" x="3835400" y="3543300"/>
          <p14:tracePt t="48071" x="3789363" y="3503613"/>
          <p14:tracePt t="48080" x="3736975" y="3468688"/>
          <p14:tracePt t="48087" x="3703638" y="3446463"/>
          <p14:tracePt t="48096" x="3657600" y="3422650"/>
          <p14:tracePt t="48103" x="3622675" y="3389313"/>
          <p14:tracePt t="48113" x="3578225" y="3354388"/>
          <p14:tracePt t="48119" x="3536950" y="3303588"/>
          <p14:tracePt t="48130" x="3503613" y="3257550"/>
          <p14:tracePt t="48136" x="3492500" y="3235325"/>
          <p14:tracePt t="48146" x="3457575" y="3200400"/>
          <p14:tracePt t="48152" x="3435350" y="3178175"/>
          <p14:tracePt t="48163" x="3422650" y="3165475"/>
          <p14:tracePt t="48168" x="3389313" y="3149600"/>
          <p14:tracePt t="48180" x="3371850" y="3149600"/>
          <p14:tracePt t="48184" x="3325813" y="3178175"/>
          <p14:tracePt t="48197" x="3279775" y="3235325"/>
          <p14:tracePt t="48200" x="3222625" y="3303588"/>
          <p14:tracePt t="48213" x="3182938" y="3354388"/>
          <p14:tracePt t="48217" x="3057525" y="3503613"/>
          <p14:tracePt t="48230" x="3022600" y="3543300"/>
          <p14:tracePt t="48233" x="2949575" y="3622675"/>
          <p14:tracePt t="48247" x="2868613" y="3708400"/>
          <p14:tracePt t="48250" x="2782888" y="3778250"/>
          <p14:tracePt t="48263" x="2749550" y="3800475"/>
          <p14:tracePt t="48266" x="2692400" y="3846513"/>
          <p14:tracePt t="48280" x="2657475" y="3886200"/>
          <p14:tracePt t="48411" x="2640013" y="3886200"/>
          <p14:tracePt t="48419" x="2593975" y="3908425"/>
          <p14:tracePt t="48427" x="2560638" y="3943350"/>
          <p14:tracePt t="48436" x="2514600" y="4000500"/>
          <p14:tracePt t="48444" x="2479675" y="4057650"/>
          <p14:tracePt t="48452" x="2428875" y="4121150"/>
          <p14:tracePt t="48460" x="2382838" y="4189413"/>
          <p14:tracePt t="48468" x="2303463" y="4286250"/>
          <p14:tracePt t="48477" x="2206625" y="4400550"/>
          <p14:tracePt t="48484" x="2171700" y="4451350"/>
          <p14:tracePt t="48493" x="2085975" y="4543425"/>
          <p14:tracePt t="48500" x="2017713" y="4640263"/>
          <p14:tracePt t="48510" x="1949450" y="4732338"/>
          <p14:tracePt t="48516" x="1874838" y="4806950"/>
          <p14:tracePt t="48526" x="1828800" y="4864100"/>
          <p14:tracePt t="48533" x="1771650" y="4921250"/>
          <p14:tracePt t="48543" x="1731963" y="4972050"/>
          <p14:tracePt t="48549" x="1685925" y="5018088"/>
          <p14:tracePt t="48561" x="1651000" y="5064125"/>
          <p14:tracePt t="48566" x="1617663" y="5097463"/>
          <p14:tracePt t="48581" x="1571625" y="5149850"/>
          <p14:tracePt t="48582" x="1531938" y="5172075"/>
          <p14:tracePt t="48590" x="1508125" y="5194300"/>
          <p14:tracePt t="48598" x="1474788" y="5218113"/>
          <p14:tracePt t="48606" x="1450975" y="5240338"/>
          <p14:tracePt t="48614" x="1428750" y="5264150"/>
          <p14:tracePt t="48622" x="1406525" y="5286375"/>
          <p14:tracePt t="48631" x="1382713" y="5297488"/>
          <p14:tracePt t="48638" x="1365250" y="5321300"/>
          <p14:tracePt t="48647" x="1354138" y="5337175"/>
          <p14:tracePt t="48654" x="1343025" y="5349875"/>
          <p14:tracePt t="48663" x="1331913" y="5360988"/>
          <p14:tracePt t="48670" x="1331913" y="5372100"/>
          <p14:tracePt t="48680" x="1320800" y="5383213"/>
          <p14:tracePt t="48687" x="1320800" y="5394325"/>
          <p14:tracePt t="48697" x="1308100" y="5407025"/>
          <p14:tracePt t="48711" x="1308100" y="5418138"/>
          <p14:tracePt t="48719" x="1296988" y="5429250"/>
          <p14:tracePt t="48727" x="1296988" y="5440363"/>
          <p14:tracePt t="48735" x="1274763" y="5451475"/>
          <p14:tracePt t="48744" x="1263650" y="5475288"/>
          <p14:tracePt t="48751" x="1250950" y="5486400"/>
          <p14:tracePt t="48760" x="1239838" y="5526088"/>
          <p14:tracePt t="48768" x="1206500" y="5561013"/>
          <p14:tracePt t="48776" x="1177925" y="5594350"/>
          <p14:tracePt t="48784" x="1143000" y="5640388"/>
          <p14:tracePt t="48793" x="1108075" y="5675313"/>
          <p14:tracePt t="48800" x="1096963" y="5703888"/>
          <p14:tracePt t="48809" x="1063625" y="5726113"/>
          <p14:tracePt t="48816" x="1039813" y="5761038"/>
          <p14:tracePt t="48827" x="1017588" y="5772150"/>
          <p14:tracePt t="48834" x="1000125" y="5783263"/>
          <p14:tracePt t="48847" x="989013" y="5807075"/>
          <p14:tracePt t="48851" x="977900" y="5807075"/>
          <p14:tracePt t="48865" x="965200" y="5818188"/>
          <p14:tracePt t="48986" x="965200" y="5807075"/>
          <p14:tracePt t="49059" x="965200" y="5794375"/>
          <p14:tracePt t="49084" x="977900" y="5794375"/>
          <p14:tracePt t="49093" x="977900" y="5783263"/>
          <p14:tracePt t="49109" x="977900" y="5772150"/>
          <p14:tracePt t="49116" x="977900" y="5761038"/>
          <p14:tracePt t="49127" x="977900" y="5749925"/>
          <p14:tracePt t="49132" x="989013" y="5737225"/>
          <p14:tracePt t="49142" x="989013" y="5726113"/>
          <p14:tracePt t="49149" x="989013" y="5715000"/>
          <p14:tracePt t="49156" x="989013" y="5703888"/>
          <p14:tracePt t="49165" x="1000125" y="5664200"/>
          <p14:tracePt t="49173" x="1000125" y="5629275"/>
          <p14:tracePt t="49181" x="1000125" y="5607050"/>
          <p14:tracePt t="49189" x="1000125" y="5572125"/>
          <p14:tracePt t="49198" x="1017588" y="5526088"/>
          <p14:tracePt t="49205" x="1017588" y="5475288"/>
          <p14:tracePt t="49214" x="1028700" y="5407025"/>
          <p14:tracePt t="49222" x="1028700" y="5337175"/>
          <p14:tracePt t="49230" x="1039813" y="5264150"/>
          <p14:tracePt t="49238" x="1050925" y="5194300"/>
          <p14:tracePt t="49247" x="1063625" y="5097463"/>
          <p14:tracePt t="49254" x="1074738" y="5006975"/>
          <p14:tracePt t="49262" x="1096963" y="4921250"/>
          <p14:tracePt t="49271" x="1120775" y="4840288"/>
          <p14:tracePt t="49278" x="1143000" y="4754563"/>
          <p14:tracePt t="49286" x="1165225" y="4686300"/>
          <p14:tracePt t="49295" x="1206500" y="4606925"/>
          <p14:tracePt t="49303" x="1239838" y="4543425"/>
          <p14:tracePt t="49311" x="1274763" y="4464050"/>
          <p14:tracePt t="49319" x="1320800" y="4389438"/>
          <p14:tracePt t="49327" x="1354138" y="4321175"/>
          <p14:tracePt t="49335" x="1393825" y="4264025"/>
          <p14:tracePt t="49343" x="1417638" y="4235450"/>
          <p14:tracePt t="49351" x="1450975" y="4189413"/>
          <p14:tracePt t="49360" x="1474788" y="4165600"/>
          <p14:tracePt t="49368" x="1531938" y="4121150"/>
          <p14:tracePt t="49381" x="1571625" y="4108450"/>
          <p14:tracePt t="49385" x="1593850" y="4097338"/>
          <p14:tracePt t="49397" x="1639888" y="4097338"/>
          <p14:tracePt t="49400" x="1674813" y="4097338"/>
          <p14:tracePt t="49414" x="1720850" y="4097338"/>
          <p14:tracePt t="49416" x="1782763" y="4108450"/>
          <p14:tracePt t="49431" x="1828800" y="4132263"/>
          <p14:tracePt t="49433" x="1936750" y="4189413"/>
          <p14:tracePt t="49447" x="2017713" y="4235450"/>
          <p14:tracePt t="49450" x="2114550" y="4286250"/>
          <p14:tracePt t="49464" x="2160588" y="4308475"/>
          <p14:tracePt t="49465" x="2239963" y="4365625"/>
          <p14:tracePt t="49473" x="2325688" y="4411663"/>
          <p14:tracePt t="49481" x="2406650" y="4451350"/>
          <p14:tracePt t="49489" x="2479675" y="4475163"/>
          <p14:tracePt t="49497" x="2536825" y="4497388"/>
          <p14:tracePt t="49505" x="2560638" y="4508500"/>
          <p14:tracePt t="49514" x="2617788" y="4521200"/>
          <p14:tracePt t="49521" x="2679700" y="4521200"/>
          <p14:tracePt t="49531" x="2714625" y="4521200"/>
          <p14:tracePt t="49538" x="2749550" y="4508500"/>
          <p14:tracePt t="49547" x="2771775" y="4475163"/>
          <p14:tracePt t="49554" x="2794000" y="4429125"/>
          <p14:tracePt t="49564" x="2817813" y="4354513"/>
          <p14:tracePt t="49570" x="2846388" y="4286250"/>
          <p14:tracePt t="49581" x="2857500" y="4189413"/>
          <p14:tracePt t="49586" x="2868613" y="4022725"/>
          <p14:tracePt t="49597" x="2868613" y="3886200"/>
          <p14:tracePt t="49603" x="2868613" y="3743325"/>
          <p14:tracePt t="49614" x="2868613" y="3668713"/>
          <p14:tracePt t="49619" x="2868613" y="3565525"/>
          <p14:tracePt t="49632" x="2868613" y="3514725"/>
          <p14:tracePt t="49649" x="2868613" y="3389313"/>
          <p14:tracePt t="49653" x="2857500" y="3325813"/>
          <p14:tracePt t="49670" x="2857500" y="3246438"/>
          <p14:tracePt t="49670" x="2857500" y="3211513"/>
          <p14:tracePt t="49676" x="2857500" y="3178175"/>
          <p14:tracePt t="49684" x="2868613" y="3136900"/>
          <p14:tracePt t="49694" x="2892425" y="3114675"/>
          <p14:tracePt t="49701" x="2914650" y="3092450"/>
          <p14:tracePt t="49709" x="2936875" y="3079750"/>
          <p14:tracePt t="49716" x="2971800" y="3079750"/>
          <p14:tracePt t="49727" x="3022600" y="3079750"/>
          <p14:tracePt t="49732" x="3079750" y="3079750"/>
          <p14:tracePt t="49740" x="3125788" y="3103563"/>
          <p14:tracePt t="49748" x="3182938" y="3149600"/>
          <p14:tracePt t="49756" x="3246438" y="3211513"/>
          <p14:tracePt t="49765" x="3292475" y="3268663"/>
          <p14:tracePt t="49773" x="3314700" y="3292475"/>
          <p14:tracePt t="49781" x="3336925" y="3343275"/>
          <p14:tracePt t="49789" x="3360738" y="3378200"/>
          <p14:tracePt t="49798" x="3371850" y="3400425"/>
          <p14:tracePt t="49805" x="3389313" y="3411538"/>
          <p14:tracePt t="49814" x="3389313" y="3435350"/>
          <p14:tracePt t="49829" x="3371850" y="3435350"/>
          <p14:tracePt t="49837" x="3349625" y="3435350"/>
          <p14:tracePt t="49845" x="3314700" y="3435350"/>
          <p14:tracePt t="49854" x="3268663" y="3435350"/>
          <p14:tracePt t="49862" x="3211513" y="3411538"/>
          <p14:tracePt t="49870" x="3149600" y="3400425"/>
          <p14:tracePt t="49878" x="3079750" y="3389313"/>
          <p14:tracePt t="49886" x="3022600" y="3365500"/>
          <p14:tracePt t="49894" x="2949575" y="3354388"/>
          <p14:tracePt t="49902" x="2903538" y="3343275"/>
          <p14:tracePt t="49915" x="2879725" y="3325813"/>
          <p14:tracePt t="49919" x="2828925" y="3314700"/>
          <p14:tracePt t="49931" x="2794000" y="3303588"/>
          <p14:tracePt t="49935" x="2771775" y="3292475"/>
          <p14:tracePt t="49948" x="2760663" y="3292475"/>
          <p14:tracePt t="49951" x="2749550" y="3279775"/>
          <p14:tracePt t="49967" x="2749550" y="3268663"/>
          <p14:tracePt t="49977" x="2771775" y="3257550"/>
          <p14:tracePt t="49983" x="2806700" y="3235325"/>
          <p14:tracePt t="49992" x="2868613" y="3222625"/>
          <p14:tracePt t="50000" x="2971800" y="3189288"/>
          <p14:tracePt t="50010" x="3068638" y="3165475"/>
          <p14:tracePt t="50016" x="3171825" y="3125788"/>
          <p14:tracePt t="50024" x="3235325" y="3114675"/>
          <p14:tracePt t="50032" x="3325813" y="3092450"/>
          <p14:tracePt t="50040" x="3411538" y="3068638"/>
          <p14:tracePt t="50048" x="3503613" y="3035300"/>
          <p14:tracePt t="50056" x="3589338" y="3000375"/>
          <p14:tracePt t="50065" x="3657600" y="2971800"/>
          <p14:tracePt t="50072" x="3714750" y="2936875"/>
          <p14:tracePt t="50081" x="3736975" y="2914650"/>
          <p14:tracePt t="50089" x="3778250" y="2879725"/>
          <p14:tracePt t="50098" x="3822700" y="2846388"/>
          <p14:tracePt t="50105" x="3846513" y="2811463"/>
          <p14:tracePt t="50115" x="3846513" y="2771775"/>
          <p14:tracePt t="50121" x="3857625" y="2725738"/>
          <p14:tracePt t="50131" x="3857625" y="2692400"/>
          <p14:tracePt t="50137" x="3857625" y="2646363"/>
          <p14:tracePt t="50148" x="3857625" y="2593975"/>
          <p14:tracePt t="50153" x="3835400" y="2549525"/>
          <p14:tracePt t="50167" x="3800475" y="2514600"/>
          <p14:tracePt t="50182" x="3714750" y="2446338"/>
          <p14:tracePt t="50186" x="3668713" y="2417763"/>
          <p14:tracePt t="50198" x="3622675" y="2393950"/>
          <p14:tracePt t="50202" x="3560763" y="2382838"/>
          <p14:tracePt t="50215" x="3503613" y="2382838"/>
          <p14:tracePt t="50218" x="3435350" y="2382838"/>
          <p14:tracePt t="50232" x="3360738" y="2382838"/>
          <p14:tracePt t="50235" x="3303588" y="2382838"/>
          <p14:tracePt t="50248" x="3235325" y="2417763"/>
          <p14:tracePt t="50251" x="3114675" y="2492375"/>
          <p14:tracePt t="50265" x="3046413" y="2560638"/>
          <p14:tracePt t="50267" x="2960688" y="2646363"/>
          <p14:tracePt t="50282" x="2868613" y="2736850"/>
          <p14:tracePt t="50285" x="2782888" y="2846388"/>
          <p14:tracePt t="50299" x="2714625" y="2949575"/>
          <p14:tracePt t="50301" x="2640013" y="3079750"/>
          <p14:tracePt t="50315" x="2582863" y="3211513"/>
          <p14:tracePt t="50317" x="2549525" y="3343275"/>
          <p14:tracePt t="50332" x="2514600" y="3492500"/>
          <p14:tracePt t="50333" x="2492375" y="3657600"/>
          <p14:tracePt t="50340" x="2479675" y="3868738"/>
          <p14:tracePt t="50348" x="2479675" y="4086225"/>
          <p14:tracePt t="50356" x="2479675" y="4321175"/>
          <p14:tracePt t="50365" x="2492375" y="4554538"/>
          <p14:tracePt t="50372" x="2536825" y="4778375"/>
          <p14:tracePt t="50381" x="2571750" y="4983163"/>
          <p14:tracePt t="50388" x="2617788" y="5183188"/>
          <p14:tracePt t="50398" x="2640013" y="5372100"/>
          <p14:tracePt t="50405" x="2692400" y="5572125"/>
          <p14:tracePt t="50415" x="2703513" y="5749925"/>
          <p14:tracePt t="50421" x="2725738" y="5926138"/>
          <p14:tracePt t="50434" x="2736850" y="6103938"/>
          <p14:tracePt t="50438" x="2749550" y="6172200"/>
          <p14:tracePt t="50448" x="2749550" y="6280150"/>
          <p14:tracePt t="50453" x="2749550" y="6326188"/>
          <p14:tracePt t="50465" x="2760663" y="6411913"/>
          <p14:tracePt t="50470" x="2760663" y="6457950"/>
          <p14:tracePt t="50482" x="2760663" y="6492875"/>
          <p14:tracePt t="50486" x="2760663" y="6503988"/>
          <p14:tracePt t="51409" x="2760663" y="6492875"/>
          <p14:tracePt t="51418" x="2760663" y="6469063"/>
          <p14:tracePt t="51426" x="2760663" y="6435725"/>
          <p14:tracePt t="51434" x="2782888" y="6394450"/>
          <p14:tracePt t="51443" x="2782888" y="6372225"/>
          <p14:tracePt t="51450" x="2806700" y="6303963"/>
          <p14:tracePt t="51460" x="2828925" y="6257925"/>
          <p14:tracePt t="51466" x="2857500" y="6207125"/>
          <p14:tracePt t="51476" x="2879725" y="6149975"/>
          <p14:tracePt t="51482" x="2914650" y="6115050"/>
          <p14:tracePt t="51492" x="2936875" y="6069013"/>
          <p14:tracePt t="51499" x="2960688" y="6018213"/>
          <p14:tracePt t="51507" x="2994025" y="5972175"/>
          <p14:tracePt t="51516" x="3022600" y="5926138"/>
          <p14:tracePt t="51523" x="3057525" y="5880100"/>
          <p14:tracePt t="51532" x="3057525" y="5868988"/>
          <p14:tracePt t="51539" x="3079750" y="5818188"/>
          <p14:tracePt t="51547" x="3092450" y="5783263"/>
          <p14:tracePt t="51556" x="3092450" y="5772150"/>
          <p14:tracePt t="51563" x="3103563" y="5737225"/>
          <p14:tracePt t="51572" x="3103563" y="5726113"/>
          <p14:tracePt t="51580" x="3103563" y="5715000"/>
          <p14:tracePt t="51588" x="3092450" y="5703888"/>
          <p14:tracePt t="51596" x="3068638" y="5703888"/>
          <p14:tracePt t="51604" x="3057525" y="5703888"/>
          <p14:tracePt t="51612" x="3035300" y="5703888"/>
          <p14:tracePt t="51620" x="3006725" y="5703888"/>
          <p14:tracePt t="51628" x="2994025" y="5703888"/>
          <p14:tracePt t="51636" x="2971800" y="5703888"/>
          <p14:tracePt t="51645" x="2960688" y="5715000"/>
          <p14:tracePt t="51669" x="2949575" y="5715000"/>
          <p14:tracePt t="51759" x="2960688" y="5715000"/>
          <p14:tracePt t="51766" x="2971800" y="5703888"/>
          <p14:tracePt t="51776" x="3006725" y="5692775"/>
          <p14:tracePt t="51783" x="3035300" y="5675313"/>
          <p14:tracePt t="51793" x="3079750" y="5664200"/>
          <p14:tracePt t="51799" x="3114675" y="5651500"/>
          <p14:tracePt t="51807" x="3160713" y="5640388"/>
          <p14:tracePt t="51815" x="3211513" y="5629275"/>
          <p14:tracePt t="51823" x="3257550" y="5618163"/>
          <p14:tracePt t="51831" x="3303588" y="5594350"/>
          <p14:tracePt t="51839" x="3360738" y="5583238"/>
          <p14:tracePt t="51847" x="3411538" y="5561013"/>
          <p14:tracePt t="51855" x="3457575" y="5549900"/>
          <p14:tracePt t="51863" x="3479800" y="5526088"/>
          <p14:tracePt t="51871" x="3514725" y="5514975"/>
          <p14:tracePt t="51880" x="3549650" y="5497513"/>
          <p14:tracePt t="51888" x="3578225" y="5486400"/>
          <p14:tracePt t="51896" x="3589338" y="5475288"/>
          <p14:tracePt t="51912" x="3600450" y="5475288"/>
          <p14:tracePt t="51936" x="3589338" y="5475288"/>
          <p14:tracePt t="51944" x="3560763" y="5486400"/>
          <p14:tracePt t="51952" x="3549650" y="5486400"/>
          <p14:tracePt t="52090" x="3560763" y="5486400"/>
          <p14:tracePt t="52100" x="3611563" y="5464175"/>
          <p14:tracePt t="52106" x="3679825" y="5429250"/>
          <p14:tracePt t="52114" x="3765550" y="5372100"/>
          <p14:tracePt t="52123" x="3846513" y="5321300"/>
          <p14:tracePt t="52131" x="3925888" y="5275263"/>
          <p14:tracePt t="52139" x="4035425" y="5229225"/>
          <p14:tracePt t="52147" x="4121150" y="5172075"/>
          <p14:tracePt t="52155" x="4211638" y="5132388"/>
          <p14:tracePt t="52163" x="4400550" y="5040313"/>
          <p14:tracePt t="52171" x="4565650" y="4943475"/>
          <p14:tracePt t="52179" x="4743450" y="4875213"/>
          <p14:tracePt t="52187" x="4908550" y="4794250"/>
          <p14:tracePt t="52196" x="5075238" y="4708525"/>
          <p14:tracePt t="52204" x="5251450" y="4606925"/>
          <p14:tracePt t="52212" x="5521325" y="4411663"/>
          <p14:tracePt t="52220" x="5697538" y="4264025"/>
          <p14:tracePt t="52228" x="5886450" y="4057650"/>
          <p14:tracePt t="52236" x="6086475" y="3835400"/>
          <p14:tracePt t="52244" x="6275388" y="3578225"/>
          <p14:tracePt t="52252" x="6515100" y="3279775"/>
          <p14:tracePt t="52261" x="6715125" y="2989263"/>
          <p14:tracePt t="52269" x="6937375" y="2646363"/>
          <p14:tracePt t="52277" x="7018338" y="2503488"/>
          <p14:tracePt t="52285" x="7092950" y="2406650"/>
          <p14:tracePt t="52293" x="7137400" y="2325688"/>
          <p14:tracePt t="52301" x="7235825" y="2193925"/>
          <p14:tracePt t="52311" x="7304088" y="2103438"/>
          <p14:tracePt t="52317" x="7337425" y="2039938"/>
          <p14:tracePt t="52326" x="7350125" y="2006600"/>
          <p14:tracePt t="52333" x="7372350" y="1982788"/>
          <p14:tracePt t="52343" x="7383463" y="1971675"/>
          <p14:tracePt t="52398" x="7383463" y="1982788"/>
          <p14:tracePt t="52406" x="7394575" y="2006600"/>
          <p14:tracePt t="52414" x="7394575" y="2028825"/>
          <p14:tracePt t="52423" x="7412038" y="2079625"/>
          <p14:tracePt t="52431" x="7423150" y="2114550"/>
          <p14:tracePt t="52439" x="7423150" y="2125663"/>
          <p14:tracePt t="52447" x="7435850" y="2160588"/>
          <p14:tracePt t="52455" x="7435850" y="2193925"/>
          <p14:tracePt t="52463" x="7446963" y="2217738"/>
          <p14:tracePt t="52471" x="7458075" y="2279650"/>
          <p14:tracePt t="52479" x="7458075" y="2314575"/>
          <p14:tracePt t="52487" x="7458075" y="2349500"/>
          <p14:tracePt t="52495" x="7458075" y="2382838"/>
          <p14:tracePt t="52504" x="7469188" y="2446338"/>
          <p14:tracePt t="52512" x="7469188" y="2457450"/>
          <p14:tracePt t="52520" x="7469188" y="2503488"/>
          <p14:tracePt t="52528" x="7480300" y="2536825"/>
          <p14:tracePt t="52536" x="7493000" y="2571750"/>
          <p14:tracePt t="52544" x="7493000" y="2593975"/>
          <p14:tracePt t="52552" x="7504113" y="2622550"/>
          <p14:tracePt t="52561" x="7515225" y="2668588"/>
          <p14:tracePt t="52568" x="7526338" y="2703513"/>
          <p14:tracePt t="52577" x="7526338" y="2736850"/>
          <p14:tracePt t="52585" x="7526338" y="2771775"/>
          <p14:tracePt t="52593" x="7537450" y="2782888"/>
          <p14:tracePt t="52601" x="7537450" y="2822575"/>
          <p14:tracePt t="52610" x="7550150" y="2857500"/>
          <p14:tracePt t="52617" x="7550150" y="2879725"/>
          <p14:tracePt t="52626" x="7550150" y="2892425"/>
          <p14:tracePt t="52634" x="7550150" y="2903538"/>
          <p14:tracePt t="52644" x="7561263" y="2914650"/>
          <p14:tracePt t="52650" x="7561263" y="2925763"/>
          <p14:tracePt t="52659" x="7561263" y="2936875"/>
          <p14:tracePt t="52667" x="7561263" y="2949575"/>
          <p14:tracePt t="52677" x="7561263" y="2960688"/>
          <p14:tracePt t="52683" x="7561263" y="2971800"/>
          <p14:tracePt t="52698" x="7561263" y="2989263"/>
          <p14:tracePt t="52714" x="7561263" y="3000375"/>
          <p14:tracePt t="52779" x="7561263" y="30114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A223C7-57B8-6AEC-2462-BB6DBA2DD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2" y="2861734"/>
            <a:ext cx="7528801" cy="1915647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找尋任生成樹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(SPANNING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TREE)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B6EFC6-2E9B-536C-435D-8FFF1B0D54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*可能有多個樹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*成本最小的樹稱為最小生成樹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(+10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485B8A-9B38-BABB-4217-21EB5271B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4E6E6343-E10A-FF25-D467-522A9B025C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06"/>
    </mc:Choice>
    <mc:Fallback xmlns="">
      <p:transition spd="slow" advTm="23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生成樹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        )</a:t>
            </a:r>
            <a:endParaRPr kumimoji="1" lang="zh-TW" altLang="en-US" dirty="0">
              <a:solidFill>
                <a:srgbClr val="FFFF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FFD2E3E5-88C5-694B-AA8D-1B9FA67D12AF}"/>
              </a:ext>
            </a:extLst>
          </p:cNvPr>
          <p:cNvCxnSpPr>
            <a:cxnSpLocks/>
          </p:cNvCxnSpPr>
          <p:nvPr/>
        </p:nvCxnSpPr>
        <p:spPr>
          <a:xfrm flipH="1">
            <a:off x="4923947" y="2790885"/>
            <a:ext cx="2616143" cy="319502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526A96E9-0DC4-21D8-F519-84C8EBDC6800}"/>
              </a:ext>
            </a:extLst>
          </p:cNvPr>
          <p:cNvCxnSpPr>
            <a:cxnSpLocks/>
          </p:cNvCxnSpPr>
          <p:nvPr/>
        </p:nvCxnSpPr>
        <p:spPr>
          <a:xfrm flipH="1">
            <a:off x="3085433" y="3958149"/>
            <a:ext cx="1797522" cy="1979326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  <a:effectLst/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7F50477D-2115-E034-F735-45E4BE447C7C}"/>
              </a:ext>
            </a:extLst>
          </p:cNvPr>
          <p:cNvSpPr txBox="1"/>
          <p:nvPr/>
        </p:nvSpPr>
        <p:spPr>
          <a:xfrm>
            <a:off x="688253" y="603755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Root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A341284C-39BE-CF96-9390-D42B3941B0BA}"/>
              </a:ext>
            </a:extLst>
          </p:cNvPr>
          <p:cNvSpPr txBox="1"/>
          <p:nvPr/>
        </p:nvSpPr>
        <p:spPr>
          <a:xfrm>
            <a:off x="4037444" y="555345"/>
            <a:ext cx="3533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從一張圖取出一棵樹，</a:t>
            </a:r>
            <a:b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包含圖上所有點。可能有許多種。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EC54ABA1-12A8-8F07-EA38-B7BBF89E09D5}"/>
              </a:ext>
            </a:extLst>
          </p:cNvPr>
          <p:cNvCxnSpPr>
            <a:cxnSpLocks/>
          </p:cNvCxnSpPr>
          <p:nvPr/>
        </p:nvCxnSpPr>
        <p:spPr>
          <a:xfrm>
            <a:off x="648836" y="1184001"/>
            <a:ext cx="3095903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80B369BA-D802-E13E-56B6-49F5B6473777}"/>
              </a:ext>
            </a:extLst>
          </p:cNvPr>
          <p:cNvSpPr txBox="1"/>
          <p:nvPr/>
        </p:nvSpPr>
        <p:spPr>
          <a:xfrm>
            <a:off x="2356711" y="516940"/>
            <a:ext cx="13880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Spanning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Tree</a:t>
            </a:r>
            <a:endParaRPr lang="zh-TW" altLang="en-US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1D639F5E-E5FA-CBD8-2984-314BC9DF50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6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16"/>
    </mc:Choice>
    <mc:Fallback xmlns="">
      <p:transition spd="slow" advTm="62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152779" cy="1400530"/>
          </a:xfrm>
        </p:spPr>
        <p:txBody>
          <a:bodyPr/>
          <a:lstStyle/>
          <a:p>
            <a:r>
              <a:rPr kumimoji="1" lang="zh-TW" altLang="en-US" sz="3200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非連通圖</a:t>
            </a:r>
            <a:r>
              <a:rPr kumimoji="1"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時，</a:t>
            </a:r>
            <a:br>
              <a:rPr kumimoji="1" lang="en-US" altLang="zh-TW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則生成樹無法包含所有節點，需多個樹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167161CF-09BF-6495-5F3D-FB97AF7B1532}"/>
              </a:ext>
            </a:extLst>
          </p:cNvPr>
          <p:cNvCxnSpPr>
            <a:cxnSpLocks/>
          </p:cNvCxnSpPr>
          <p:nvPr/>
        </p:nvCxnSpPr>
        <p:spPr>
          <a:xfrm>
            <a:off x="1808877" y="4389122"/>
            <a:ext cx="3109100" cy="159679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3" name="手繪多邊形: 圖案 2">
            <a:extLst>
              <a:ext uri="{FF2B5EF4-FFF2-40B4-BE49-F238E27FC236}">
                <a16:creationId xmlns:a16="http://schemas.microsoft.com/office/drawing/2014/main" id="{655179D4-DEFF-3F6C-33DD-493035D92881}"/>
              </a:ext>
            </a:extLst>
          </p:cNvPr>
          <p:cNvSpPr/>
          <p:nvPr/>
        </p:nvSpPr>
        <p:spPr>
          <a:xfrm>
            <a:off x="3949997" y="1536492"/>
            <a:ext cx="1974059" cy="5216577"/>
          </a:xfrm>
          <a:custGeom>
            <a:avLst/>
            <a:gdLst>
              <a:gd name="connsiteX0" fmla="*/ 1296560 w 1974059"/>
              <a:gd name="connsiteY0" fmla="*/ 0 h 5216577"/>
              <a:gd name="connsiteX1" fmla="*/ 944292 w 1974059"/>
              <a:gd name="connsiteY1" fmla="*/ 1394085 h 5216577"/>
              <a:gd name="connsiteX2" fmla="*/ 22396 w 1974059"/>
              <a:gd name="connsiteY2" fmla="*/ 1821305 h 5216577"/>
              <a:gd name="connsiteX3" fmla="*/ 419636 w 1974059"/>
              <a:gd name="connsiteY3" fmla="*/ 3387777 h 5216577"/>
              <a:gd name="connsiteX4" fmla="*/ 1873682 w 1974059"/>
              <a:gd name="connsiteY4" fmla="*/ 3762531 h 5216577"/>
              <a:gd name="connsiteX5" fmla="*/ 1731275 w 1974059"/>
              <a:gd name="connsiteY5" fmla="*/ 5216577 h 521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4059" h="5216577">
                <a:moveTo>
                  <a:pt x="1296560" y="0"/>
                </a:moveTo>
                <a:cubicBezTo>
                  <a:pt x="1226606" y="545267"/>
                  <a:pt x="1156653" y="1090534"/>
                  <a:pt x="944292" y="1394085"/>
                </a:cubicBezTo>
                <a:cubicBezTo>
                  <a:pt x="731931" y="1697636"/>
                  <a:pt x="109839" y="1489023"/>
                  <a:pt x="22396" y="1821305"/>
                </a:cubicBezTo>
                <a:cubicBezTo>
                  <a:pt x="-65047" y="2153587"/>
                  <a:pt x="111088" y="3064239"/>
                  <a:pt x="419636" y="3387777"/>
                </a:cubicBezTo>
                <a:cubicBezTo>
                  <a:pt x="728184" y="3711315"/>
                  <a:pt x="1655076" y="3457731"/>
                  <a:pt x="1873682" y="3762531"/>
                </a:cubicBezTo>
                <a:cubicBezTo>
                  <a:pt x="2092288" y="4067331"/>
                  <a:pt x="1911781" y="4641954"/>
                  <a:pt x="1731275" y="5216577"/>
                </a:cubicBezTo>
              </a:path>
            </a:pathLst>
          </a:custGeom>
          <a:ln>
            <a:prstDash val="dash"/>
            <a:extLst>
              <a:ext uri="{C807C97D-BFC1-408E-A445-0C87EB9F89A2}">
                <ask:lineSketchStyleProps xmlns:ask="http://schemas.microsoft.com/office/drawing/2018/sketchyshapes" sd="2594157703">
                  <a:custGeom>
                    <a:avLst/>
                    <a:gdLst>
                      <a:gd name="connsiteX0" fmla="*/ 1296560 w 1974059"/>
                      <a:gd name="connsiteY0" fmla="*/ 0 h 5216577"/>
                      <a:gd name="connsiteX1" fmla="*/ 944292 w 1974059"/>
                      <a:gd name="connsiteY1" fmla="*/ 1394085 h 5216577"/>
                      <a:gd name="connsiteX2" fmla="*/ 22396 w 1974059"/>
                      <a:gd name="connsiteY2" fmla="*/ 1821305 h 5216577"/>
                      <a:gd name="connsiteX3" fmla="*/ 419636 w 1974059"/>
                      <a:gd name="connsiteY3" fmla="*/ 3387777 h 5216577"/>
                      <a:gd name="connsiteX4" fmla="*/ 1873682 w 1974059"/>
                      <a:gd name="connsiteY4" fmla="*/ 3762531 h 5216577"/>
                      <a:gd name="connsiteX5" fmla="*/ 1731275 w 1974059"/>
                      <a:gd name="connsiteY5" fmla="*/ 5216577 h 5216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74059" h="5216577" extrusionOk="0">
                        <a:moveTo>
                          <a:pt x="1296560" y="0"/>
                        </a:moveTo>
                        <a:cubicBezTo>
                          <a:pt x="1157624" y="622560"/>
                          <a:pt x="1154740" y="1107161"/>
                          <a:pt x="944292" y="1394085"/>
                        </a:cubicBezTo>
                        <a:cubicBezTo>
                          <a:pt x="768342" y="1760673"/>
                          <a:pt x="98266" y="1404776"/>
                          <a:pt x="22396" y="1821305"/>
                        </a:cubicBezTo>
                        <a:cubicBezTo>
                          <a:pt x="-80615" y="2156444"/>
                          <a:pt x="99597" y="3068349"/>
                          <a:pt x="419636" y="3387777"/>
                        </a:cubicBezTo>
                        <a:cubicBezTo>
                          <a:pt x="751338" y="3794420"/>
                          <a:pt x="1698201" y="3496980"/>
                          <a:pt x="1873682" y="3762531"/>
                        </a:cubicBezTo>
                        <a:cubicBezTo>
                          <a:pt x="2093489" y="3983289"/>
                          <a:pt x="1966509" y="4708271"/>
                          <a:pt x="1731275" y="5216577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46087264-57C5-E746-C04F-3E3CD23179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24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26"/>
    </mc:Choice>
    <mc:Fallback xmlns="">
      <p:transition spd="slow" advTm="55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0933F7-029B-1C3B-90AF-8730D5BA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再看一次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任務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AFACB-884D-1CEC-9BCC-DB6001BE0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710" y="1491521"/>
            <a:ext cx="8456923" cy="498423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建立數個類別，分別為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連通圖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en-US" altLang="zh-TW" dirty="0" err="1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cGraph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節點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(Node)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、以及其他你覺得需要的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class…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在連通圖中加入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load(string)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這個函式，由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main()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呼叫這個函示，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讀進一個代表連通圖的檔案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後續說明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並儲存於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cGraph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所生成的物件。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根據輸入檔案中的資訊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多組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起點與終點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，來輸出對應之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連接起點與終點之路徑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(Path)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到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paths.txt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若為最短路徑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+10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根據輸入檔案中的資訊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根節點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-root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輸入，以此節點輸出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任意一個生成樹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(Spanning Tree)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檔案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tree.txt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57256" lvl="1" indent="-457200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若有多個樹，編號為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tree0, tree1 … *.txt</a:t>
            </a:r>
          </a:p>
          <a:p>
            <a:pPr marL="857256" lvl="1" indent="-457200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若輸出的樹永遠是最小生成樹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(Minimal Spanning Tree)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+10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運用該前述資料結構解經典的 </a:t>
            </a:r>
            <a:b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UVa: 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908</a:t>
            </a:r>
            <a:r>
              <a:rPr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Re-connecting</a:t>
            </a:r>
            <a:r>
              <a:rPr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Computer</a:t>
            </a:r>
            <a:r>
              <a:rPr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Sites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90DF72-B3A6-FE68-8A1F-EFD085A0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24635FA5-9C46-089E-0A7B-154FD776E3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5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32"/>
    </mc:Choice>
    <mc:Fallback xmlns="">
      <p:transition spd="slow" advTm="52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4EE986-777D-A45C-F36E-11C2BD04A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重要提示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7A9C1F-ED70-547D-646B-4EB4C412B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281660"/>
            <a:ext cx="7055379" cy="546391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請記得參考配分表決定工作順序 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*考試就是寫得多的人贏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節點編號從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開始，連續編號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樹可能會非常大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(Node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很多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，但是連接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(Edge)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很少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請勿使用相鄰矩陣實作 </a:t>
            </a:r>
            <a:r>
              <a:rPr lang="en-US" altLang="zh-TW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u="sng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限定使用指標連結節點</a:t>
            </a:r>
            <a:r>
              <a:rPr lang="en-US" altLang="zh-TW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需特別注意解構子的設計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可以使用的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工具包含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std::string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std::vector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不可假設路徑的最大長度、節點數量的最大值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想要簡化問題的人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可以先假設所有節點都是連通的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(exception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的分數會拿不到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可以先刪除輸入檔的中的註解、也可以先不考慮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cost 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有配分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3A2D17F-C70B-B792-7D0A-94990B3B5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2CD5FF8-2367-EF9E-0FFF-F1919D5310C1}"/>
              </a:ext>
            </a:extLst>
          </p:cNvPr>
          <p:cNvSpPr txBox="1"/>
          <p:nvPr/>
        </p:nvSpPr>
        <p:spPr>
          <a:xfrm>
            <a:off x="3406038" y="417092"/>
            <a:ext cx="4134052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樹需要用鏈結串列的方式去連接各個節點，可另用陣列等結構快速存取節點</a:t>
            </a:r>
            <a:endParaRPr lang="zh-TW" altLang="en-US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833C34E7-A5D0-DBBF-6339-81770A076A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92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62"/>
    </mc:Choice>
    <mc:Fallback xmlns="">
      <p:transition spd="slow" advTm="73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圖片 25">
            <a:extLst>
              <a:ext uri="{FF2B5EF4-FFF2-40B4-BE49-F238E27FC236}">
                <a16:creationId xmlns:a16="http://schemas.microsoft.com/office/drawing/2014/main" id="{24E55A32-19F2-E939-F60D-B89A5A1BE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095" y="1587726"/>
            <a:ext cx="6210282" cy="47410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DAB5E49-D1FF-E33B-206C-4369D56B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輸入之連通圖檔案規範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81A57EE2-B1AB-4CE4-E517-5C0E96DF6012}"/>
              </a:ext>
            </a:extLst>
          </p:cNvPr>
          <p:cNvCxnSpPr>
            <a:cxnSpLocks/>
          </p:cNvCxnSpPr>
          <p:nvPr/>
        </p:nvCxnSpPr>
        <p:spPr>
          <a:xfrm flipH="1">
            <a:off x="559661" y="1334788"/>
            <a:ext cx="897150" cy="3696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1843179-7240-9F95-4055-E0BF72516139}"/>
              </a:ext>
            </a:extLst>
          </p:cNvPr>
          <p:cNvSpPr txBox="1"/>
          <p:nvPr/>
        </p:nvSpPr>
        <p:spPr>
          <a:xfrm>
            <a:off x="1531762" y="1133858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節點個數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編號從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AF581A7E-577F-C339-335C-F1C4D8B48434}"/>
              </a:ext>
            </a:extLst>
          </p:cNvPr>
          <p:cNvCxnSpPr>
            <a:cxnSpLocks/>
          </p:cNvCxnSpPr>
          <p:nvPr/>
        </p:nvCxnSpPr>
        <p:spPr>
          <a:xfrm flipH="1">
            <a:off x="2565453" y="1995295"/>
            <a:ext cx="4955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3A7CE92-A694-EEFA-BB41-C6C58FE0A76E}"/>
              </a:ext>
            </a:extLst>
          </p:cNvPr>
          <p:cNvSpPr txBox="1"/>
          <p:nvPr/>
        </p:nvSpPr>
        <p:spPr>
          <a:xfrm>
            <a:off x="3022585" y="18121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連接的個數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203B7A9-62CD-F865-2225-C29CF6960ED4}"/>
              </a:ext>
            </a:extLst>
          </p:cNvPr>
          <p:cNvSpPr/>
          <p:nvPr/>
        </p:nvSpPr>
        <p:spPr>
          <a:xfrm>
            <a:off x="298094" y="2065249"/>
            <a:ext cx="716198" cy="2629696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16C487A-E964-55B3-DF17-E3750907D793}"/>
              </a:ext>
            </a:extLst>
          </p:cNvPr>
          <p:cNvSpPr txBox="1"/>
          <p:nvPr/>
        </p:nvSpPr>
        <p:spPr>
          <a:xfrm>
            <a:off x="1008236" y="3054862"/>
            <a:ext cx="5067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連結們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(Edges)</a:t>
            </a:r>
          </a:p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格式為 節點編號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節點編號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連結成本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正整數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A131AB3-8D90-3804-5C96-BA2BBAC84E3F}"/>
              </a:ext>
            </a:extLst>
          </p:cNvPr>
          <p:cNvSpPr txBox="1"/>
          <p:nvPr/>
        </p:nvSpPr>
        <p:spPr>
          <a:xfrm>
            <a:off x="2437818" y="4591540"/>
            <a:ext cx="2160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尋找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PATH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，共三個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50F716-CB4C-E012-1149-47BBDE56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BC440DE-289C-6921-7037-9AF6BA36B0BF}"/>
              </a:ext>
            </a:extLst>
          </p:cNvPr>
          <p:cNvSpPr txBox="1"/>
          <p:nvPr/>
        </p:nvSpPr>
        <p:spPr>
          <a:xfrm>
            <a:off x="559661" y="185648"/>
            <a:ext cx="6433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</a:t>
            </a:r>
            <a:r>
              <a:rPr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之後的註解內容程式需自動忽略 </a:t>
            </a:r>
            <a:r>
              <a:rPr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無法忽略請在評分表著名</a:t>
            </a:r>
            <a:r>
              <a:rPr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006BFADC-83D8-04CD-CB8B-7A56A4196F89}"/>
              </a:ext>
            </a:extLst>
          </p:cNvPr>
          <p:cNvSpPr txBox="1"/>
          <p:nvPr/>
        </p:nvSpPr>
        <p:spPr>
          <a:xfrm>
            <a:off x="1116577" y="3954131"/>
            <a:ext cx="3244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連結 節點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，連結成本為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ED0663D-5A24-1C14-A3CC-8B19850BCC8B}"/>
              </a:ext>
            </a:extLst>
          </p:cNvPr>
          <p:cNvSpPr/>
          <p:nvPr/>
        </p:nvSpPr>
        <p:spPr>
          <a:xfrm>
            <a:off x="261125" y="4011066"/>
            <a:ext cx="4011198" cy="23052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5367D7E2-0BC4-6980-3DB0-7BF5CF2114F1}"/>
              </a:ext>
            </a:extLst>
          </p:cNvPr>
          <p:cNvSpPr txBox="1"/>
          <p:nvPr/>
        </p:nvSpPr>
        <p:spPr>
          <a:xfrm>
            <a:off x="2425874" y="548188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尋找生成數，共兩個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695ADDD-A2EE-4110-D07B-439F09D44801}"/>
              </a:ext>
            </a:extLst>
          </p:cNvPr>
          <p:cNvSpPr/>
          <p:nvPr/>
        </p:nvSpPr>
        <p:spPr>
          <a:xfrm>
            <a:off x="350215" y="4875510"/>
            <a:ext cx="425872" cy="64770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73B00D2-5BAF-46AA-76FA-8873FC207EE6}"/>
              </a:ext>
            </a:extLst>
          </p:cNvPr>
          <p:cNvSpPr/>
          <p:nvPr/>
        </p:nvSpPr>
        <p:spPr>
          <a:xfrm>
            <a:off x="350215" y="5771393"/>
            <a:ext cx="425872" cy="416012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C11C599-EF22-9863-DBFE-BA81FA033E13}"/>
              </a:ext>
            </a:extLst>
          </p:cNvPr>
          <p:cNvSpPr txBox="1"/>
          <p:nvPr/>
        </p:nvSpPr>
        <p:spPr>
          <a:xfrm>
            <a:off x="298094" y="6176249"/>
            <a:ext cx="5426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樹根分別為節點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b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請輸出到兩個不同的檔案 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可能會用到數字轉字串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~)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DEA4B962-EF09-0302-D384-C5C534545C53}"/>
              </a:ext>
            </a:extLst>
          </p:cNvPr>
          <p:cNvSpPr txBox="1"/>
          <p:nvPr/>
        </p:nvSpPr>
        <p:spPr>
          <a:xfrm>
            <a:off x="6508377" y="6002739"/>
            <a:ext cx="137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Graph0.txt</a:t>
            </a:r>
            <a:endParaRPr lang="zh-TW" altLang="en-US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D4B9E40B-4D7E-FD47-8EA8-D5D629BF11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2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14"/>
    </mc:Choice>
    <mc:Fallback xmlns="">
      <p:transition spd="slow" advTm="30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21" x="7537450" y="2989263"/>
          <p14:tracePt t="8227" x="7480300" y="2949575"/>
          <p14:tracePt t="8235" x="7423150" y="2914650"/>
          <p14:tracePt t="8243" x="7350125" y="2879725"/>
          <p14:tracePt t="8252" x="7280275" y="2835275"/>
          <p14:tracePt t="8259" x="7194550" y="2800350"/>
          <p14:tracePt t="8269" x="7115175" y="2749550"/>
          <p14:tracePt t="8276" x="7018338" y="2714625"/>
          <p14:tracePt t="8285" x="6926263" y="2679700"/>
          <p14:tracePt t="8292" x="6726238" y="2606675"/>
          <p14:tracePt t="8302" x="6526213" y="2549525"/>
          <p14:tracePt t="8308" x="6108700" y="2468563"/>
          <p14:tracePt t="8319" x="5864225" y="2417763"/>
          <p14:tracePt t="8324" x="5565775" y="2393950"/>
          <p14:tracePt t="8336" x="5240338" y="2382838"/>
          <p14:tracePt t="8340" x="4921250" y="2371725"/>
          <p14:tracePt t="8352" x="4565650" y="2371725"/>
          <p14:tracePt t="8357" x="4189413" y="2360613"/>
          <p14:tracePt t="8369" x="3822700" y="2349500"/>
          <p14:tracePt t="8373" x="3468688" y="2336800"/>
          <p14:tracePt t="8385" x="3136900" y="2325688"/>
          <p14:tracePt t="8389" x="2994025" y="2314575"/>
          <p14:tracePt t="8402" x="2703513" y="2292350"/>
          <p14:tracePt t="8406" x="2439988" y="2279650"/>
          <p14:tracePt t="8419" x="2228850" y="2279650"/>
          <p14:tracePt t="8423" x="2149475" y="2279650"/>
          <p14:tracePt t="8435" x="1993900" y="2279650"/>
          <p14:tracePt t="8439" x="1936750" y="2279650"/>
          <p14:tracePt t="8452" x="1863725" y="2279650"/>
          <p14:tracePt t="8456" x="1793875" y="2279650"/>
          <p14:tracePt t="8469" x="1760538" y="2279650"/>
          <p14:tracePt t="8474" x="1749425" y="2279650"/>
          <p14:tracePt t="8505" x="1828800" y="2279650"/>
          <p14:tracePt t="8511" x="1925638" y="2279650"/>
          <p14:tracePt t="8519" x="2039938" y="2268538"/>
          <p14:tracePt t="8527" x="2182813" y="2268538"/>
          <p14:tracePt t="8535" x="2349500" y="2268538"/>
          <p14:tracePt t="8543" x="2536825" y="2268538"/>
          <p14:tracePt t="8552" x="2736850" y="2268538"/>
          <p14:tracePt t="8559" x="2949575" y="2268538"/>
          <p14:tracePt t="8568" x="3171825" y="2279650"/>
          <p14:tracePt t="8575" x="3400425" y="2303463"/>
          <p14:tracePt t="8585" x="3611563" y="2314575"/>
          <p14:tracePt t="8591" x="3811588" y="2325688"/>
          <p14:tracePt t="8599" x="4022725" y="2336800"/>
          <p14:tracePt t="8608" x="4189413" y="2349500"/>
          <p14:tracePt t="8615" x="4268788" y="2349500"/>
          <p14:tracePt t="8624" x="4411663" y="2360613"/>
          <p14:tracePt t="8632" x="4521200" y="2371725"/>
          <p14:tracePt t="8640" x="4622800" y="2393950"/>
          <p14:tracePt t="8648" x="4708525" y="2428875"/>
          <p14:tracePt t="8656" x="4765675" y="2457450"/>
          <p14:tracePt t="8664" x="4800600" y="2492375"/>
          <p14:tracePt t="8673" x="4811713" y="2536825"/>
          <p14:tracePt t="8681" x="4822825" y="2606675"/>
          <p14:tracePt t="8689" x="4822825" y="2679700"/>
          <p14:tracePt t="8697" x="4789488" y="2749550"/>
          <p14:tracePt t="8705" x="4721225" y="2846388"/>
          <p14:tracePt t="8713" x="4622800" y="2949575"/>
          <p14:tracePt t="8721" x="4486275" y="3057525"/>
          <p14:tracePt t="8729" x="4343400" y="3178175"/>
          <p14:tracePt t="8738" x="4178300" y="3303588"/>
          <p14:tracePt t="8745" x="3989388" y="3422650"/>
          <p14:tracePt t="8756" x="3800475" y="3543300"/>
          <p14:tracePt t="8762" x="3600450" y="3646488"/>
          <p14:tracePt t="8771" x="3371850" y="3778250"/>
          <p14:tracePt t="8778" x="3160713" y="3886200"/>
          <p14:tracePt t="8789" x="2936875" y="3978275"/>
          <p14:tracePt t="8794" x="2714625" y="4075113"/>
          <p14:tracePt t="8805" x="2492375" y="4165600"/>
          <p14:tracePt t="8810" x="2292350" y="4222750"/>
          <p14:tracePt t="8822" x="2063750" y="4286250"/>
          <p14:tracePt t="8827" x="1874838" y="4321175"/>
          <p14:tracePt t="8838" x="1793875" y="4332288"/>
          <p14:tracePt t="8843" x="1639888" y="4354513"/>
          <p14:tracePt t="8855" x="1497013" y="4365625"/>
          <p14:tracePt t="8859" x="1393825" y="4389438"/>
          <p14:tracePt t="8871" x="1354138" y="4389438"/>
          <p14:tracePt t="8875" x="1274763" y="4389438"/>
          <p14:tracePt t="8889" x="1228725" y="4389438"/>
          <p14:tracePt t="8892" x="1193800" y="4389438"/>
          <p14:tracePt t="8905" x="1165225" y="4389438"/>
          <p14:tracePt t="8908" x="1154113" y="4389438"/>
          <p14:tracePt t="9070" x="1263650" y="4378325"/>
          <p14:tracePt t="9078" x="1320800" y="4354513"/>
          <p14:tracePt t="9087" x="1354138" y="4343400"/>
          <p14:tracePt t="9094" x="1393825" y="4332288"/>
          <p14:tracePt t="9105" x="1417638" y="4308475"/>
          <p14:tracePt t="9110" x="1428750" y="4297363"/>
          <p14:tracePt t="9119" x="1439863" y="4275138"/>
          <p14:tracePt t="9126" x="1439863" y="4251325"/>
          <p14:tracePt t="9135" x="1439863" y="4222750"/>
          <p14:tracePt t="9142" x="1439863" y="4189413"/>
          <p14:tracePt t="9150" x="1439863" y="4132263"/>
          <p14:tracePt t="9159" x="1439863" y="4086225"/>
          <p14:tracePt t="9167" x="1439863" y="4035425"/>
          <p14:tracePt t="9175" x="1417638" y="3978275"/>
          <p14:tracePt t="9183" x="1382713" y="3921125"/>
          <p14:tracePt t="9191" x="1354138" y="3857625"/>
          <p14:tracePt t="9199" x="1331913" y="3800475"/>
          <p14:tracePt t="9207" x="1308100" y="3743325"/>
          <p14:tracePt t="9215" x="1285875" y="3668713"/>
          <p14:tracePt t="9224" x="1250950" y="3611563"/>
          <p14:tracePt t="9232" x="1239838" y="3543300"/>
          <p14:tracePt t="9240" x="1228725" y="3479800"/>
          <p14:tracePt t="9248" x="1228725" y="3422650"/>
          <p14:tracePt t="9256" x="1228725" y="3354388"/>
          <p14:tracePt t="9265" x="1228725" y="3292475"/>
          <p14:tracePt t="9272" x="1228725" y="3222625"/>
          <p14:tracePt t="9280" x="1228725" y="3165475"/>
          <p14:tracePt t="9289" x="1250950" y="3092450"/>
          <p14:tracePt t="9296" x="1274763" y="3035300"/>
          <p14:tracePt t="9305" x="1296988" y="2989263"/>
          <p14:tracePt t="9313" x="1331913" y="2925763"/>
          <p14:tracePt t="9322" x="1343025" y="2903538"/>
          <p14:tracePt t="9329" x="1354138" y="2868613"/>
          <p14:tracePt t="9338" x="1365250" y="2835275"/>
          <p14:tracePt t="9345" x="1382713" y="2811463"/>
          <p14:tracePt t="9355" x="1393825" y="2782888"/>
          <p14:tracePt t="9361" x="1406525" y="2771775"/>
          <p14:tracePt t="9371" x="1406525" y="2760663"/>
          <p14:tracePt t="9388" x="1406525" y="2749550"/>
          <p14:tracePt t="9404" x="1406525" y="2736850"/>
          <p14:tracePt t="9507" x="1393825" y="2736850"/>
          <p14:tracePt t="9515" x="1393825" y="2749550"/>
          <p14:tracePt t="9523" x="1382713" y="2749550"/>
          <p14:tracePt t="9540" x="1365250" y="2760663"/>
          <p14:tracePt t="9548" x="1354138" y="2760663"/>
          <p14:tracePt t="9556" x="1343025" y="2771775"/>
          <p14:tracePt t="9564" x="1331913" y="2771775"/>
          <p14:tracePt t="9572" x="1320800" y="2771775"/>
          <p14:tracePt t="9580" x="1308100" y="2771775"/>
          <p14:tracePt t="9588" x="1285875" y="2771775"/>
          <p14:tracePt t="9596" x="1274763" y="2771775"/>
          <p14:tracePt t="9606" x="1263650" y="2771775"/>
          <p14:tracePt t="9612" x="1239838" y="2771775"/>
          <p14:tracePt t="9621" x="1228725" y="2760663"/>
          <p14:tracePt t="9629" x="1217613" y="2749550"/>
          <p14:tracePt t="9639" x="1206500" y="2736850"/>
          <p14:tracePt t="9645" x="1206500" y="2725738"/>
          <p14:tracePt t="9655" x="1193800" y="2714625"/>
          <p14:tracePt t="9661" x="1177925" y="2692400"/>
          <p14:tracePt t="9672" x="1165225" y="2668588"/>
          <p14:tracePt t="9677" x="1154113" y="2657475"/>
          <p14:tracePt t="9687" x="1143000" y="2622550"/>
          <p14:tracePt t="9694" x="1131888" y="2593975"/>
          <p14:tracePt t="9705" x="1120775" y="2582863"/>
          <p14:tracePt t="9710" x="1120775" y="2560638"/>
          <p14:tracePt t="9718" x="1108075" y="2536825"/>
          <p14:tracePt t="9726" x="1108075" y="2525713"/>
          <p14:tracePt t="9734" x="1096963" y="2514600"/>
          <p14:tracePt t="9742" x="1096963" y="2503488"/>
          <p14:tracePt t="9750" x="1096963" y="2492375"/>
          <p14:tracePt t="9937" x="1085850" y="2492375"/>
          <p14:tracePt t="9945" x="1063625" y="2492375"/>
          <p14:tracePt t="9954" x="1050925" y="2492375"/>
          <p14:tracePt t="9961" x="1028700" y="2492375"/>
          <p14:tracePt t="9972" x="1000125" y="2492375"/>
          <p14:tracePt t="9977" x="989013" y="2492375"/>
          <p14:tracePt t="9987" x="977900" y="2492375"/>
          <p14:tracePt t="9993" x="942975" y="2492375"/>
          <p14:tracePt t="10001" x="920750" y="2492375"/>
          <p14:tracePt t="10009" x="896938" y="2492375"/>
          <p14:tracePt t="10018" x="874713" y="2492375"/>
          <p14:tracePt t="10026" x="863600" y="2479675"/>
          <p14:tracePt t="10034" x="839788" y="2479675"/>
          <p14:tracePt t="10042" x="828675" y="2479675"/>
          <p14:tracePt t="10050" x="811213" y="2468563"/>
          <p14:tracePt t="10058" x="800100" y="2468563"/>
          <p14:tracePt t="10068" x="777875" y="2457450"/>
          <p14:tracePt t="10075" x="765175" y="2457450"/>
          <p14:tracePt t="10090" x="754063" y="2457450"/>
          <p14:tracePt t="10091" x="742950" y="2446338"/>
          <p14:tracePt t="10099" x="731838" y="2446338"/>
          <p14:tracePt t="10107" x="720725" y="2446338"/>
          <p14:tracePt t="10115" x="708025" y="2446338"/>
          <p14:tracePt t="10123" x="696913" y="2446338"/>
          <p14:tracePt t="10131" x="685800" y="2428875"/>
          <p14:tracePt t="10147" x="674688" y="2428875"/>
          <p14:tracePt t="10221" x="674688" y="2446338"/>
          <p14:tracePt t="10238" x="674688" y="2457450"/>
          <p14:tracePt t="10245" x="674688" y="2468563"/>
          <p14:tracePt t="10256" x="663575" y="2468563"/>
          <p14:tracePt t="10261" x="663575" y="2479675"/>
          <p14:tracePt t="10270" x="663575" y="2492375"/>
          <p14:tracePt t="10277" x="663575" y="2503488"/>
          <p14:tracePt t="10286" x="663575" y="2514600"/>
          <p14:tracePt t="10293" x="663575" y="2525713"/>
          <p14:tracePt t="10301" x="663575" y="2549525"/>
          <p14:tracePt t="10309" x="663575" y="2560638"/>
          <p14:tracePt t="10317" x="650875" y="2582863"/>
          <p14:tracePt t="10326" x="650875" y="2606675"/>
          <p14:tracePt t="10338" x="650875" y="2635250"/>
          <p14:tracePt t="10342" x="650875" y="2668588"/>
          <p14:tracePt t="10350" x="650875" y="2679700"/>
          <p14:tracePt t="10358" x="650875" y="2714625"/>
          <p14:tracePt t="10366" x="650875" y="2736850"/>
          <p14:tracePt t="10390" x="635000" y="2811463"/>
          <p14:tracePt t="10390" x="622300" y="2846388"/>
          <p14:tracePt t="10399" x="622300" y="2892425"/>
          <p14:tracePt t="10407" x="622300" y="2903538"/>
          <p14:tracePt t="10415" x="622300" y="2936875"/>
          <p14:tracePt t="10423" x="611188" y="2960688"/>
          <p14:tracePt t="10431" x="611188" y="3000375"/>
          <p14:tracePt t="10439" x="611188" y="3022600"/>
          <p14:tracePt t="10447" x="600075" y="3057525"/>
          <p14:tracePt t="10456" x="600075" y="3079750"/>
          <p14:tracePt t="10463" x="600075" y="3103563"/>
          <p14:tracePt t="10471" x="600075" y="3114675"/>
          <p14:tracePt t="10479" x="600075" y="3136900"/>
          <p14:tracePt t="10490" x="600075" y="3165475"/>
          <p14:tracePt t="10496" x="600075" y="3178175"/>
          <p14:tracePt t="10505" x="600075" y="3200400"/>
          <p14:tracePt t="10512" x="600075" y="3222625"/>
          <p14:tracePt t="10523" x="600075" y="3235325"/>
          <p14:tracePt t="10528" x="600075" y="3257550"/>
          <p14:tracePt t="10538" x="600075" y="3279775"/>
          <p14:tracePt t="10545" x="588963" y="3303588"/>
          <p14:tracePt t="10556" x="588963" y="3314700"/>
          <p14:tracePt t="10560" x="588963" y="3343275"/>
          <p14:tracePt t="10572" x="588963" y="3354388"/>
          <p14:tracePt t="10577" x="588963" y="3365500"/>
          <p14:tracePt t="10589" x="588963" y="3389313"/>
          <p14:tracePt t="10593" x="588963" y="3400425"/>
          <p14:tracePt t="10606" x="588963" y="3422650"/>
          <p14:tracePt t="10610" x="588963" y="3435350"/>
          <p14:tracePt t="10621" x="588963" y="3457575"/>
          <p14:tracePt t="10626" x="577850" y="3468688"/>
          <p14:tracePt t="10640" x="577850" y="3492500"/>
          <p14:tracePt t="10644" x="577850" y="3503613"/>
          <p14:tracePt t="10655" x="565150" y="3532188"/>
          <p14:tracePt t="10658" x="565150" y="3543300"/>
          <p14:tracePt t="10674" x="565150" y="3554413"/>
          <p14:tracePt t="10674" x="565150" y="3565525"/>
          <p14:tracePt t="10682" x="565150" y="3589338"/>
          <p14:tracePt t="10690" x="565150" y="3600450"/>
          <p14:tracePt t="10706" x="565150" y="3611563"/>
          <p14:tracePt t="10722" x="565150" y="3622675"/>
          <p14:tracePt t="10723" x="554038" y="3622675"/>
          <p14:tracePt t="10730" x="554038" y="3635375"/>
          <p14:tracePt t="10747" x="554038" y="3646488"/>
          <p14:tracePt t="10763" x="554038" y="3657600"/>
          <p14:tracePt t="10780" x="554038" y="3668713"/>
          <p14:tracePt t="10790" x="554038" y="3679825"/>
          <p14:tracePt t="10805" x="554038" y="3692525"/>
          <p14:tracePt t="10812" x="554038" y="3708400"/>
          <p14:tracePt t="10823" x="554038" y="3721100"/>
          <p14:tracePt t="10828" x="554038" y="3732213"/>
          <p14:tracePt t="10838" x="554038" y="3743325"/>
          <p14:tracePt t="10844" x="554038" y="3754438"/>
          <p14:tracePt t="10854" x="554038" y="3765550"/>
          <p14:tracePt t="10873" x="554038" y="3789363"/>
          <p14:tracePt t="10877" x="554038" y="3800475"/>
          <p14:tracePt t="10890" x="554038" y="3811588"/>
          <p14:tracePt t="10894" x="554038" y="3835400"/>
          <p14:tracePt t="10905" x="554038" y="3846513"/>
          <p14:tracePt t="10909" x="554038" y="3857625"/>
          <p14:tracePt t="10923" x="554038" y="3868738"/>
          <p14:tracePt t="10925" x="554038" y="3886200"/>
          <p14:tracePt t="10938" x="554038" y="3897313"/>
          <p14:tracePt t="10942" x="554038" y="3908425"/>
          <p14:tracePt t="10956" x="554038" y="3921125"/>
          <p14:tracePt t="10959" x="554038" y="3932238"/>
          <p14:tracePt t="10972" x="554038" y="3943350"/>
          <p14:tracePt t="10974" x="554038" y="3954463"/>
          <p14:tracePt t="10991" x="554038" y="3965575"/>
          <p14:tracePt t="11014" x="565150" y="3965575"/>
          <p14:tracePt t="11168" x="565150" y="3954463"/>
          <p14:tracePt t="11176" x="565150" y="3943350"/>
          <p14:tracePt t="11184" x="565150" y="3932238"/>
          <p14:tracePt t="11193" x="565150" y="3908425"/>
          <p14:tracePt t="11201" x="565150" y="3886200"/>
          <p14:tracePt t="11209" x="565150" y="3846513"/>
          <p14:tracePt t="11217" x="577850" y="3800475"/>
          <p14:tracePt t="11225" x="600075" y="3743325"/>
          <p14:tracePt t="11233" x="622300" y="3679825"/>
          <p14:tracePt t="11241" x="674688" y="3565525"/>
          <p14:tracePt t="11249" x="708025" y="3468688"/>
          <p14:tracePt t="11258" x="720725" y="3411538"/>
          <p14:tracePt t="11266" x="754063" y="3325813"/>
          <p14:tracePt t="11274" x="788988" y="3235325"/>
          <p14:tracePt t="11282" x="828675" y="3149600"/>
          <p14:tracePt t="11290" x="863600" y="3079750"/>
          <p14:tracePt t="11298" x="896938" y="3022600"/>
          <p14:tracePt t="11306" x="920750" y="2949575"/>
          <p14:tracePt t="11314" x="954088" y="2914650"/>
          <p14:tracePt t="11323" x="977900" y="2857500"/>
          <p14:tracePt t="11330" x="1017588" y="2811463"/>
          <p14:tracePt t="11339" x="1039813" y="2771775"/>
          <p14:tracePt t="11347" x="1063625" y="2736850"/>
          <p14:tracePt t="11356" x="1074738" y="2714625"/>
          <p14:tracePt t="11363" x="1096963" y="2692400"/>
          <p14:tracePt t="11372" x="1120775" y="2668588"/>
          <p14:tracePt t="11379" x="1143000" y="2646363"/>
          <p14:tracePt t="11390" x="1154113" y="2635250"/>
          <p14:tracePt t="11395" x="1165225" y="2622550"/>
          <p14:tracePt t="11408" x="1177925" y="2606675"/>
          <p14:tracePt t="11422" x="1193800" y="2606675"/>
          <p14:tracePt t="11427" x="1206500" y="2606675"/>
          <p14:tracePt t="11460" x="1217613" y="2606675"/>
          <p14:tracePt t="11484" x="1217613" y="2622550"/>
          <p14:tracePt t="11492" x="1217613" y="2635250"/>
          <p14:tracePt t="11500" x="1217613" y="2657475"/>
          <p14:tracePt t="11509" x="1217613" y="2679700"/>
          <p14:tracePt t="11517" x="1217613" y="2692400"/>
          <p14:tracePt t="11525" x="1217613" y="2714625"/>
          <p14:tracePt t="11533" x="1217613" y="2736850"/>
          <p14:tracePt t="11541" x="1217613" y="2760663"/>
          <p14:tracePt t="11549" x="1217613" y="2771775"/>
          <p14:tracePt t="11557" x="1217613" y="2800350"/>
          <p14:tracePt t="11565" x="1217613" y="2811463"/>
          <p14:tracePt t="11574" x="1217613" y="2822575"/>
          <p14:tracePt t="11581" x="1217613" y="2846388"/>
          <p14:tracePt t="11590" x="1217613" y="2868613"/>
          <p14:tracePt t="11598" x="1217613" y="2903538"/>
          <p14:tracePt t="11606" x="1206500" y="2914650"/>
          <p14:tracePt t="11614" x="1206500" y="2960688"/>
          <p14:tracePt t="11622" x="1193800" y="2989263"/>
          <p14:tracePt t="11630" x="1193800" y="3022600"/>
          <p14:tracePt t="11640" x="1193800" y="3046413"/>
          <p14:tracePt t="11646" x="1177925" y="3079750"/>
          <p14:tracePt t="11656" x="1177925" y="3114675"/>
          <p14:tracePt t="11662" x="1165225" y="3149600"/>
          <p14:tracePt t="11674" x="1154113" y="3178175"/>
          <p14:tracePt t="11679" x="1154113" y="3200400"/>
          <p14:tracePt t="11689" x="1154113" y="3222625"/>
          <p14:tracePt t="11695" x="1154113" y="3246438"/>
          <p14:tracePt t="11706" x="1143000" y="3257550"/>
          <p14:tracePt t="11720" x="1143000" y="3268663"/>
          <p14:tracePt t="11735" x="1143000" y="3279775"/>
          <p14:tracePt t="11744" x="1143000" y="3292475"/>
          <p14:tracePt t="11751" x="1143000" y="3314700"/>
          <p14:tracePt t="11760" x="1143000" y="3325813"/>
          <p14:tracePt t="11768" x="1143000" y="3365500"/>
          <p14:tracePt t="11776" x="1143000" y="3389313"/>
          <p14:tracePt t="11784" x="1131888" y="3422650"/>
          <p14:tracePt t="11792" x="1131888" y="3446463"/>
          <p14:tracePt t="11800" x="1120775" y="3492500"/>
          <p14:tracePt t="11808" x="1120775" y="3514725"/>
          <p14:tracePt t="11816" x="1108075" y="3554413"/>
          <p14:tracePt t="11825" x="1108075" y="3578225"/>
          <p14:tracePt t="11833" x="1096963" y="3600450"/>
          <p14:tracePt t="11841" x="1085850" y="3635375"/>
          <p14:tracePt t="11849" x="1074738" y="3668713"/>
          <p14:tracePt t="11857" x="1074738" y="3708400"/>
          <p14:tracePt t="11865" x="1063625" y="3743325"/>
          <p14:tracePt t="11873" x="1063625" y="3765550"/>
          <p14:tracePt t="11881" x="1050925" y="3789363"/>
          <p14:tracePt t="11889" x="1050925" y="3822700"/>
          <p14:tracePt t="11897" x="1039813" y="3857625"/>
          <p14:tracePt t="11906" x="1039813" y="3886200"/>
          <p14:tracePt t="11913" x="1039813" y="3897313"/>
          <p14:tracePt t="11922" x="1028700" y="3908425"/>
          <p14:tracePt t="11955" x="1028700" y="3886200"/>
          <p14:tracePt t="12092" x="1028700" y="3897313"/>
          <p14:tracePt t="12100" x="1000125" y="3932238"/>
          <p14:tracePt t="12108" x="989013" y="3978275"/>
          <p14:tracePt t="12116" x="965200" y="4022725"/>
          <p14:tracePt t="12124" x="954088" y="4057650"/>
          <p14:tracePt t="12132" x="942975" y="4121150"/>
          <p14:tracePt t="12140" x="920750" y="4154488"/>
          <p14:tracePt t="12149" x="896938" y="4251325"/>
          <p14:tracePt t="12157" x="874713" y="4343400"/>
          <p14:tracePt t="12165" x="850900" y="4429125"/>
          <p14:tracePt t="12173" x="850900" y="4464050"/>
          <p14:tracePt t="12181" x="839788" y="4521200"/>
          <p14:tracePt t="12189" x="828675" y="4565650"/>
          <p14:tracePt t="12197" x="828675" y="4606925"/>
          <p14:tracePt t="12206" x="811213" y="4629150"/>
          <p14:tracePt t="12214" x="811213" y="4651375"/>
          <p14:tracePt t="12222" x="811213" y="4664075"/>
          <p14:tracePt t="12230" x="811213" y="4675188"/>
          <p14:tracePt t="12262" x="811213" y="4664075"/>
          <p14:tracePt t="12272" x="811213" y="4629150"/>
          <p14:tracePt t="12278" x="811213" y="4543425"/>
          <p14:tracePt t="12289" x="811213" y="4497388"/>
          <p14:tracePt t="12294" x="811213" y="4411663"/>
          <p14:tracePt t="12302" x="828675" y="4321175"/>
          <p14:tracePt t="12311" x="839788" y="4235450"/>
          <p14:tracePt t="12319" x="839788" y="4154488"/>
          <p14:tracePt t="12327" x="850900" y="4121150"/>
          <p14:tracePt t="12335" x="850900" y="4057650"/>
          <p14:tracePt t="12343" x="850900" y="4011613"/>
          <p14:tracePt t="12351" x="850900" y="3989388"/>
          <p14:tracePt t="12359" x="850900" y="3965575"/>
          <p14:tracePt t="12367" x="850900" y="3954463"/>
          <p14:tracePt t="12375" x="850900" y="3943350"/>
          <p14:tracePt t="12456" x="863600" y="3943350"/>
          <p14:tracePt t="12529" x="863600" y="3921125"/>
          <p14:tracePt t="12539" x="863600" y="3897313"/>
          <p14:tracePt t="12546" x="863600" y="3886200"/>
          <p14:tracePt t="12555" x="863600" y="3846513"/>
          <p14:tracePt t="12562" x="863600" y="3822700"/>
          <p14:tracePt t="12573" x="863600" y="3789363"/>
          <p14:tracePt t="12578" x="863600" y="3754438"/>
          <p14:tracePt t="12588" x="874713" y="3732213"/>
          <p14:tracePt t="12594" x="885825" y="3708400"/>
          <p14:tracePt t="12605" x="896938" y="3668713"/>
          <p14:tracePt t="12611" x="896938" y="3657600"/>
          <p14:tracePt t="12619" x="920750" y="3635375"/>
          <p14:tracePt t="12627" x="931863" y="3622675"/>
          <p14:tracePt t="12635" x="942975" y="3611563"/>
          <p14:tracePt t="12643" x="954088" y="3600450"/>
          <p14:tracePt t="12651" x="965200" y="3600450"/>
          <p14:tracePt t="12659" x="977900" y="3589338"/>
          <p14:tracePt t="12667" x="989013" y="3589338"/>
          <p14:tracePt t="12676" x="1017588" y="3589338"/>
          <p14:tracePt t="12683" x="1028700" y="3589338"/>
          <p14:tracePt t="12692" x="1039813" y="3589338"/>
          <p14:tracePt t="12700" x="1063625" y="3589338"/>
          <p14:tracePt t="12708" x="1074738" y="3600450"/>
          <p14:tracePt t="12716" x="1085850" y="3611563"/>
          <p14:tracePt t="12724" x="1096963" y="3635375"/>
          <p14:tracePt t="12732" x="1108075" y="3657600"/>
          <p14:tracePt t="12742" x="1108075" y="3668713"/>
          <p14:tracePt t="12748" x="1120775" y="3679825"/>
          <p14:tracePt t="12756" x="1120775" y="3692525"/>
          <p14:tracePt t="12765" x="1131888" y="3708400"/>
          <p14:tracePt t="12789" x="1131888" y="3721100"/>
          <p14:tracePt t="12862" x="1143000" y="3721100"/>
          <p14:tracePt t="12878" x="1143000" y="3708400"/>
          <p14:tracePt t="12894" x="1154113" y="3692525"/>
          <p14:tracePt t="12918" x="1154113" y="3679825"/>
          <p14:tracePt t="12926" x="1165225" y="3679825"/>
          <p14:tracePt t="12951" x="1165225" y="3668713"/>
          <p14:tracePt t="12991" x="1165225" y="3657600"/>
          <p14:tracePt t="13096" x="1154113" y="3657600"/>
          <p14:tracePt t="13122" x="1143000" y="3657600"/>
          <p14:tracePt t="13139" x="1131888" y="3657600"/>
          <p14:tracePt t="13145" x="1120775" y="3657600"/>
          <p14:tracePt t="13156" x="1108075" y="3646488"/>
          <p14:tracePt t="13172" x="1096963" y="3646488"/>
          <p14:tracePt t="13178" x="1096963" y="3635375"/>
          <p14:tracePt t="13188" x="1085850" y="3635375"/>
          <p14:tracePt t="13202" x="1074738" y="3622675"/>
          <p14:tracePt t="13226" x="1063625" y="3622675"/>
          <p14:tracePt t="13307" x="1063625" y="3635375"/>
          <p14:tracePt t="13471" x="1050925" y="3622675"/>
          <p14:tracePt t="13485" x="1050925" y="3611563"/>
          <p14:tracePt t="13543" x="1063625" y="3611563"/>
          <p14:tracePt t="13558" x="1074738" y="3611563"/>
          <p14:tracePt t="13575" x="1085850" y="3611563"/>
          <p14:tracePt t="13583" x="1096963" y="3611563"/>
          <p14:tracePt t="13599" x="1108075" y="3622675"/>
          <p14:tracePt t="13615" x="1108075" y="3635375"/>
          <p14:tracePt t="13624" x="1120775" y="3646488"/>
          <p14:tracePt t="13631" x="1120775" y="3657600"/>
          <p14:tracePt t="13640" x="1120775" y="3668713"/>
          <p14:tracePt t="13656" x="1120775" y="3679825"/>
          <p14:tracePt t="13680" x="1120775" y="3692525"/>
          <p14:tracePt t="13690" x="1108075" y="3692525"/>
          <p14:tracePt t="13696" x="1096963" y="3692525"/>
          <p14:tracePt t="13713" x="1085850" y="3692525"/>
          <p14:tracePt t="13723" x="1074738" y="3679825"/>
          <p14:tracePt t="13728" x="1074738" y="3668713"/>
          <p14:tracePt t="13739" x="1074738" y="3657600"/>
          <p14:tracePt t="13745" x="1074738" y="3646488"/>
          <p14:tracePt t="13756" x="1074738" y="3635375"/>
          <p14:tracePt t="13771" x="1074738" y="3622675"/>
          <p14:tracePt t="13785" x="1074738" y="3611563"/>
          <p14:tracePt t="13793" x="1085850" y="3611563"/>
          <p14:tracePt t="13802" x="1096963" y="3600450"/>
          <p14:tracePt t="13810" x="1108075" y="3600450"/>
          <p14:tracePt t="13818" x="1120775" y="3589338"/>
          <p14:tracePt t="13826" x="1131888" y="3589338"/>
          <p14:tracePt t="13834" x="1154113" y="3589338"/>
          <p14:tracePt t="13842" x="1165225" y="3589338"/>
          <p14:tracePt t="13850" x="1177925" y="3589338"/>
          <p14:tracePt t="13858" x="1206500" y="3589338"/>
          <p14:tracePt t="13866" x="1217613" y="3589338"/>
          <p14:tracePt t="13875" x="1228725" y="3589338"/>
          <p14:tracePt t="13882" x="1239838" y="3589338"/>
          <p14:tracePt t="13899" x="1250950" y="3589338"/>
          <p14:tracePt t="14579" x="1263650" y="3589338"/>
          <p14:tracePt t="14590" x="1263650" y="3600450"/>
          <p14:tracePt t="14605" x="1274763" y="3600450"/>
          <p14:tracePt t="14612" x="1285875" y="3600450"/>
          <p14:tracePt t="14621" x="1285875" y="3611563"/>
          <p14:tracePt t="14628" x="1296988" y="3611563"/>
          <p14:tracePt t="14652" x="1308100" y="3611563"/>
          <p14:tracePt t="14677" x="1320800" y="3600450"/>
          <p14:tracePt t="14863" x="1331913" y="3600450"/>
          <p14:tracePt t="14871" x="1354138" y="3611563"/>
          <p14:tracePt t="14879" x="1382713" y="3611563"/>
          <p14:tracePt t="14889" x="1417638" y="3622675"/>
          <p14:tracePt t="14896" x="1450975" y="3635375"/>
          <p14:tracePt t="14905" x="1497013" y="3646488"/>
          <p14:tracePt t="14911" x="1543050" y="3657600"/>
          <p14:tracePt t="14921" x="1593850" y="3657600"/>
          <p14:tracePt t="14927" x="1617663" y="3668713"/>
          <p14:tracePt t="14936" x="1685925" y="3668713"/>
          <p14:tracePt t="14944" x="1708150" y="3668713"/>
          <p14:tracePt t="14952" x="1782763" y="3668713"/>
          <p14:tracePt t="14960" x="1806575" y="3668713"/>
          <p14:tracePt t="14968" x="1828800" y="3668713"/>
          <p14:tracePt t="14976" x="1851025" y="3668713"/>
          <p14:tracePt t="14984" x="1874838" y="3668713"/>
          <p14:tracePt t="14992" x="1885950" y="3657600"/>
          <p14:tracePt t="15001" x="1885950" y="3635375"/>
          <p14:tracePt t="15179" x="1885950" y="3646488"/>
          <p14:tracePt t="15188" x="1908175" y="3657600"/>
          <p14:tracePt t="15195" x="1960563" y="3679825"/>
          <p14:tracePt t="15206" x="1993900" y="3708400"/>
          <p14:tracePt t="15211" x="2017713" y="3721100"/>
          <p14:tracePt t="15221" x="2051050" y="3732213"/>
          <p14:tracePt t="15227" x="2085975" y="3743325"/>
          <p14:tracePt t="15236" x="2114550" y="3754438"/>
          <p14:tracePt t="15244" x="2136775" y="3754438"/>
          <p14:tracePt t="15252" x="2160588" y="3765550"/>
          <p14:tracePt t="15260" x="2182813" y="3765550"/>
          <p14:tracePt t="15268" x="2193925" y="3765550"/>
          <p14:tracePt t="15276" x="2217738" y="3765550"/>
          <p14:tracePt t="15284" x="2228850" y="3765550"/>
          <p14:tracePt t="15292" x="2239963" y="3765550"/>
          <p14:tracePt t="15300" x="2263775" y="3765550"/>
          <p14:tracePt t="15308" x="2274888" y="3765550"/>
          <p14:tracePt t="15317" x="2303463" y="3765550"/>
          <p14:tracePt t="15325" x="2314575" y="3765550"/>
          <p14:tracePt t="15341" x="2325688" y="3765550"/>
          <p14:tracePt t="15349" x="2336800" y="3754438"/>
          <p14:tracePt t="15357" x="2349500" y="3754438"/>
          <p14:tracePt t="15381" x="2360613" y="3754438"/>
          <p14:tracePt t="15406" x="2371725" y="3743325"/>
          <p14:tracePt t="15414" x="2382838" y="3743325"/>
          <p14:tracePt t="15430" x="2393950" y="3743325"/>
          <p14:tracePt t="15438" x="2406650" y="3743325"/>
          <p14:tracePt t="15446" x="2417763" y="3743325"/>
          <p14:tracePt t="15455" x="2428875" y="3743325"/>
          <p14:tracePt t="15462" x="2439988" y="3743325"/>
          <p14:tracePt t="15471" x="2463800" y="3732213"/>
          <p14:tracePt t="15479" x="2479675" y="3732213"/>
          <p14:tracePt t="15489" x="2492375" y="3732213"/>
          <p14:tracePt t="15495" x="2514600" y="3732213"/>
          <p14:tracePt t="15504" x="2525713" y="3721100"/>
          <p14:tracePt t="15511" x="2536825" y="3721100"/>
          <p14:tracePt t="15521" x="2549525" y="3721100"/>
          <p14:tracePt t="15527" x="2571750" y="3708400"/>
          <p14:tracePt t="15535" x="2582863" y="3708400"/>
          <p14:tracePt t="15543" x="2593975" y="3708400"/>
          <p14:tracePt t="15551" x="2606675" y="3708400"/>
          <p14:tracePt t="15560" x="2617788" y="3692525"/>
          <p14:tracePt t="15584" x="2628900" y="3692525"/>
          <p14:tracePt t="15705" x="2628900" y="3679825"/>
          <p14:tracePt t="15713" x="2617788" y="3668713"/>
          <p14:tracePt t="15722" x="2606675" y="3646488"/>
          <p14:tracePt t="15730" x="2582863" y="3635375"/>
          <p14:tracePt t="15739" x="2560638" y="3600450"/>
          <p14:tracePt t="15746" x="2492375" y="3554413"/>
          <p14:tracePt t="15755" x="2428875" y="3514725"/>
          <p14:tracePt t="15762" x="2336800" y="3468688"/>
          <p14:tracePt t="15772" x="2239963" y="3422650"/>
          <p14:tracePt t="15778" x="2136775" y="3365500"/>
          <p14:tracePt t="15788" x="2017713" y="3314700"/>
          <p14:tracePt t="15794" x="1874838" y="3279775"/>
          <p14:tracePt t="15805" x="1731963" y="3235325"/>
          <p14:tracePt t="15811" x="1593850" y="3200400"/>
          <p14:tracePt t="15819" x="1439863" y="3165475"/>
          <p14:tracePt t="15827" x="1285875" y="3125788"/>
          <p14:tracePt t="15835" x="1143000" y="3103563"/>
          <p14:tracePt t="15844" x="1063625" y="3092450"/>
          <p14:tracePt t="15851" x="931863" y="3092450"/>
          <p14:tracePt t="15860" x="828675" y="3092450"/>
          <p14:tracePt t="15868" x="720725" y="3092450"/>
          <p14:tracePt t="15876" x="622300" y="3092450"/>
          <p14:tracePt t="15884" x="600075" y="3092450"/>
          <p14:tracePt t="15892" x="542925" y="3092450"/>
          <p14:tracePt t="15900" x="485775" y="3103563"/>
          <p14:tracePt t="15908" x="463550" y="3103563"/>
          <p14:tracePt t="15916" x="434975" y="3114675"/>
          <p14:tracePt t="15925" x="422275" y="3114675"/>
          <p14:tracePt t="15932" x="411163" y="3125788"/>
          <p14:tracePt t="15941" x="400050" y="3125788"/>
          <p14:tracePt t="15958" x="400050" y="3136900"/>
          <p14:tracePt t="15974" x="388938" y="3136900"/>
          <p14:tracePt t="15989" x="388938" y="3149600"/>
          <p14:tracePt t="15997" x="377825" y="3178175"/>
          <p14:tracePt t="16005" x="377825" y="3189288"/>
          <p14:tracePt t="16014" x="365125" y="3211513"/>
          <p14:tracePt t="16022" x="365125" y="3235325"/>
          <p14:tracePt t="16029" x="354013" y="3257550"/>
          <p14:tracePt t="16038" x="354013" y="3279775"/>
          <p14:tracePt t="16046" x="354013" y="3303588"/>
          <p14:tracePt t="16055" x="354013" y="3343275"/>
          <p14:tracePt t="16062" x="354013" y="3354388"/>
          <p14:tracePt t="16071" x="354013" y="3378200"/>
          <p14:tracePt t="16078" x="354013" y="3400425"/>
          <p14:tracePt t="16089" x="354013" y="3422650"/>
          <p14:tracePt t="16094" x="354013" y="3435350"/>
          <p14:tracePt t="16104" x="354013" y="3457575"/>
          <p14:tracePt t="16110" x="354013" y="3479800"/>
          <p14:tracePt t="16118" x="354013" y="3503613"/>
          <p14:tracePt t="16127" x="354013" y="3532188"/>
          <p14:tracePt t="16135" x="354013" y="3554413"/>
          <p14:tracePt t="16143" x="354013" y="3565525"/>
          <p14:tracePt t="16151" x="354013" y="3589338"/>
          <p14:tracePt t="16159" x="354013" y="3600450"/>
          <p14:tracePt t="16167" x="354013" y="3611563"/>
          <p14:tracePt t="16176" x="354013" y="3622675"/>
          <p14:tracePt t="16192" x="354013" y="3635375"/>
          <p14:tracePt t="16208" x="365125" y="3635375"/>
          <p14:tracePt t="16225" x="377825" y="3635375"/>
          <p14:tracePt t="16232" x="388938" y="3635375"/>
          <p14:tracePt t="16241" x="400050" y="3622675"/>
          <p14:tracePt t="16248" x="411163" y="3622675"/>
          <p14:tracePt t="16257" x="422275" y="3611563"/>
          <p14:tracePt t="16264" x="434975" y="3611563"/>
          <p14:tracePt t="16273" x="446088" y="3611563"/>
          <p14:tracePt t="16281" x="463550" y="3600450"/>
          <p14:tracePt t="16289" x="474663" y="3600450"/>
          <p14:tracePt t="16306" x="485775" y="3600450"/>
          <p14:tracePt t="16321" x="496888" y="3600450"/>
          <p14:tracePt t="16329" x="508000" y="3600450"/>
          <p14:tracePt t="16345" x="520700" y="3611563"/>
          <p14:tracePt t="16354" x="531813" y="3622675"/>
          <p14:tracePt t="16372" x="542925" y="3635375"/>
          <p14:tracePt t="16378" x="542925" y="3646488"/>
          <p14:tracePt t="16394" x="554038" y="3646488"/>
          <p14:tracePt t="16402" x="554038" y="3657600"/>
          <p14:tracePt t="16500" x="554038" y="3646488"/>
          <p14:tracePt t="16516" x="554038" y="3635375"/>
          <p14:tracePt t="16532" x="554038" y="3622675"/>
          <p14:tracePt t="16540" x="554038" y="3611563"/>
          <p14:tracePt t="16556" x="554038" y="3600450"/>
          <p14:tracePt t="16564" x="554038" y="3589338"/>
          <p14:tracePt t="16573" x="554038" y="3578225"/>
          <p14:tracePt t="16580" x="554038" y="3565525"/>
          <p14:tracePt t="16597" x="554038" y="3554413"/>
          <p14:tracePt t="16605" x="554038" y="3543300"/>
          <p14:tracePt t="16613" x="554038" y="3532188"/>
          <p14:tracePt t="16629" x="554038" y="3514725"/>
          <p14:tracePt t="16638" x="554038" y="3503613"/>
          <p14:tracePt t="16645" x="554038" y="3492500"/>
          <p14:tracePt t="16661" x="554038" y="3479800"/>
          <p14:tracePt t="16672" x="565150" y="3479800"/>
          <p14:tracePt t="16678" x="577850" y="3468688"/>
          <p14:tracePt t="16686" x="577850" y="3457575"/>
          <p14:tracePt t="16694" x="588963" y="3457575"/>
          <p14:tracePt t="16702" x="600075" y="3457575"/>
          <p14:tracePt t="16710" x="622300" y="3446463"/>
          <p14:tracePt t="16718" x="635000" y="3446463"/>
          <p14:tracePt t="16726" x="663575" y="3446463"/>
          <p14:tracePt t="16734" x="674688" y="3446463"/>
          <p14:tracePt t="16743" x="696913" y="3446463"/>
          <p14:tracePt t="16751" x="708025" y="3446463"/>
          <p14:tracePt t="16759" x="720725" y="3457575"/>
          <p14:tracePt t="16767" x="742950" y="3468688"/>
          <p14:tracePt t="16776" x="754063" y="3479800"/>
          <p14:tracePt t="16783" x="765175" y="3492500"/>
          <p14:tracePt t="16792" x="777875" y="3492500"/>
          <p14:tracePt t="16799" x="777875" y="3503613"/>
          <p14:tracePt t="16809" x="788988" y="3514725"/>
          <p14:tracePt t="16815" x="800100" y="3514725"/>
          <p14:tracePt t="16826" x="811213" y="3532188"/>
          <p14:tracePt t="16840" x="828675" y="3532188"/>
          <p14:tracePt t="16856" x="839788" y="3543300"/>
          <p14:tracePt t="16864" x="850900" y="3543300"/>
          <p14:tracePt t="16880" x="863600" y="3554413"/>
          <p14:tracePt t="16896" x="874713" y="3565525"/>
          <p14:tracePt t="16913" x="885825" y="3578225"/>
          <p14:tracePt t="16937" x="885825" y="3589338"/>
          <p14:tracePt t="16945" x="896938" y="3600450"/>
          <p14:tracePt t="16955" x="896938" y="3611563"/>
          <p14:tracePt t="16978" x="896938" y="3622675"/>
          <p14:tracePt t="17002" x="908050" y="3635375"/>
          <p14:tracePt t="17131" x="908050" y="3622675"/>
          <p14:tracePt t="17140" x="920750" y="3611563"/>
          <p14:tracePt t="17148" x="931863" y="3600450"/>
          <p14:tracePt t="17156" x="942975" y="3589338"/>
          <p14:tracePt t="17164" x="954088" y="3578225"/>
          <p14:tracePt t="17172" x="965200" y="3565525"/>
          <p14:tracePt t="17180" x="977900" y="3554413"/>
          <p14:tracePt t="17189" x="1000125" y="3543300"/>
          <p14:tracePt t="17196" x="1017588" y="3532188"/>
          <p14:tracePt t="17204" x="1028700" y="3514725"/>
          <p14:tracePt t="17212" x="1039813" y="3503613"/>
          <p14:tracePt t="17222" x="1050925" y="3492500"/>
          <p14:tracePt t="17229" x="1063625" y="3492500"/>
          <p14:tracePt t="17245" x="1074738" y="3479800"/>
          <p14:tracePt t="17270" x="1085850" y="3479800"/>
          <p14:tracePt t="17334" x="1085850" y="3492500"/>
          <p14:tracePt t="17342" x="1085850" y="3503613"/>
          <p14:tracePt t="17359" x="1085850" y="3514725"/>
          <p14:tracePt t="17366" x="1074738" y="3514725"/>
          <p14:tracePt t="17375" x="1063625" y="3532188"/>
          <p14:tracePt t="17383" x="1050925" y="3532188"/>
          <p14:tracePt t="17391" x="1028700" y="3532188"/>
          <p14:tracePt t="17399" x="1017588" y="3532188"/>
          <p14:tracePt t="17407" x="989013" y="3532188"/>
          <p14:tracePt t="17415" x="965200" y="3532188"/>
          <p14:tracePt t="17423" x="954088" y="3532188"/>
          <p14:tracePt t="17431" x="931863" y="3532188"/>
          <p14:tracePt t="17439" x="908050" y="3514725"/>
          <p14:tracePt t="17447" x="885825" y="3503613"/>
          <p14:tracePt t="17456" x="874713" y="3492500"/>
          <p14:tracePt t="17464" x="863600" y="3468688"/>
          <p14:tracePt t="17472" x="850900" y="3457575"/>
          <p14:tracePt t="17480" x="839788" y="3446463"/>
          <p14:tracePt t="17489" x="828675" y="3422650"/>
          <p14:tracePt t="17496" x="828675" y="3411538"/>
          <p14:tracePt t="17504" x="811213" y="3400425"/>
          <p14:tracePt t="17522" x="811213" y="3389313"/>
          <p14:tracePt t="17538" x="811213" y="3378200"/>
          <p14:tracePt t="17561" x="811213" y="3365500"/>
          <p14:tracePt t="17577" x="811213" y="3354388"/>
          <p14:tracePt t="17585" x="828675" y="3354388"/>
          <p14:tracePt t="17593" x="850900" y="3343275"/>
          <p14:tracePt t="17601" x="863600" y="3325813"/>
          <p14:tracePt t="17610" x="885825" y="3325813"/>
          <p14:tracePt t="17618" x="908050" y="3314700"/>
          <p14:tracePt t="17626" x="931863" y="3303588"/>
          <p14:tracePt t="17634" x="942975" y="3303588"/>
          <p14:tracePt t="17643" x="965200" y="3303588"/>
          <p14:tracePt t="17650" x="989013" y="3303588"/>
          <p14:tracePt t="17659" x="1017588" y="3303588"/>
          <p14:tracePt t="17666" x="1028700" y="3303588"/>
          <p14:tracePt t="17674" x="1050925" y="3303588"/>
          <p14:tracePt t="17682" x="1063625" y="3303588"/>
          <p14:tracePt t="17690" x="1074738" y="3325813"/>
          <p14:tracePt t="17699" x="1085850" y="3343275"/>
          <p14:tracePt t="17707" x="1085850" y="3365500"/>
          <p14:tracePt t="17715" x="1085850" y="3400425"/>
          <p14:tracePt t="17723" x="1085850" y="3422650"/>
          <p14:tracePt t="17731" x="1085850" y="3446463"/>
          <p14:tracePt t="17739" x="1063625" y="3468688"/>
          <p14:tracePt t="17747" x="1028700" y="3492500"/>
          <p14:tracePt t="17755" x="1000125" y="3514725"/>
          <p14:tracePt t="17764" x="989013" y="3514725"/>
          <p14:tracePt t="17772" x="954088" y="3532188"/>
          <p14:tracePt t="17780" x="920750" y="3543300"/>
          <p14:tracePt t="17788" x="896938" y="3543300"/>
          <p14:tracePt t="17796" x="874713" y="3543300"/>
          <p14:tracePt t="17805" x="863600" y="3554413"/>
          <p14:tracePt t="17812" x="850900" y="3554413"/>
          <p14:tracePt t="17821" x="839788" y="3554413"/>
          <p14:tracePt t="18047" x="839788" y="3589338"/>
          <p14:tracePt t="18055" x="839788" y="3611563"/>
          <p14:tracePt t="18063" x="839788" y="3646488"/>
          <p14:tracePt t="18072" x="839788" y="3668713"/>
          <p14:tracePt t="18079" x="839788" y="3732213"/>
          <p14:tracePt t="18088" x="839788" y="3754438"/>
          <p14:tracePt t="18096" x="839788" y="3789363"/>
          <p14:tracePt t="18105" x="839788" y="3811588"/>
          <p14:tracePt t="18112" x="839788" y="3835400"/>
          <p14:tracePt t="18122" x="839788" y="3857625"/>
          <p14:tracePt t="18128" x="839788" y="3886200"/>
          <p14:tracePt t="18137" x="839788" y="3897313"/>
          <p14:tracePt t="18144" x="850900" y="3908425"/>
          <p14:tracePt t="18363" x="850900" y="3921125"/>
          <p14:tracePt t="18372" x="850900" y="3932238"/>
          <p14:tracePt t="18379" x="850900" y="3954463"/>
          <p14:tracePt t="18389" x="850900" y="3965575"/>
          <p14:tracePt t="18395" x="850900" y="3978275"/>
          <p14:tracePt t="18404" x="850900" y="3989388"/>
          <p14:tracePt t="18411" x="850900" y="4011613"/>
          <p14:tracePt t="18422" x="850900" y="4022725"/>
          <p14:tracePt t="18428" x="850900" y="4035425"/>
          <p14:tracePt t="18444" x="850900" y="4046538"/>
          <p14:tracePt t="18468" x="850900" y="4057650"/>
          <p14:tracePt t="18614" x="850900" y="4075113"/>
          <p14:tracePt t="18622" x="863600" y="4075113"/>
          <p14:tracePt t="18639" x="863600" y="4086225"/>
          <p14:tracePt t="18663" x="874713" y="4097338"/>
          <p14:tracePt t="18672" x="885825" y="4097338"/>
          <p14:tracePt t="18679" x="885825" y="4108450"/>
          <p14:tracePt t="18689" x="896938" y="4121150"/>
          <p14:tracePt t="18695" x="896938" y="4132263"/>
          <p14:tracePt t="18704" x="896938" y="4143375"/>
          <p14:tracePt t="18712" x="908050" y="4154488"/>
          <p14:tracePt t="18722" x="908050" y="4178300"/>
          <p14:tracePt t="18728" x="908050" y="4200525"/>
          <p14:tracePt t="18737" x="908050" y="4211638"/>
          <p14:tracePt t="18744" x="908050" y="4222750"/>
          <p14:tracePt t="18752" x="908050" y="4251325"/>
          <p14:tracePt t="18760" x="908050" y="4264025"/>
          <p14:tracePt t="18768" x="908050" y="4275138"/>
          <p14:tracePt t="18777" x="908050" y="4286250"/>
          <p14:tracePt t="19133" x="908050" y="4297363"/>
          <p14:tracePt t="19141" x="908050" y="4321175"/>
          <p14:tracePt t="19149" x="908050" y="4332288"/>
          <p14:tracePt t="19157" x="908050" y="4365625"/>
          <p14:tracePt t="19165" x="908050" y="4389438"/>
          <p14:tracePt t="19173" x="908050" y="4411663"/>
          <p14:tracePt t="19181" x="908050" y="4440238"/>
          <p14:tracePt t="19189" x="920750" y="4464050"/>
          <p14:tracePt t="19197" x="920750" y="4475163"/>
          <p14:tracePt t="19206" x="920750" y="4486275"/>
          <p14:tracePt t="19230" x="920750" y="4497388"/>
          <p14:tracePt t="19489" x="896938" y="4521200"/>
          <p14:tracePt t="19497" x="885825" y="4554538"/>
          <p14:tracePt t="19506" x="874713" y="4578350"/>
          <p14:tracePt t="19513" x="874713" y="4618038"/>
          <p14:tracePt t="19522" x="863600" y="4651375"/>
          <p14:tracePt t="19530" x="850900" y="4721225"/>
          <p14:tracePt t="19539" x="839788" y="4743450"/>
          <p14:tracePt t="19546" x="839788" y="4794250"/>
          <p14:tracePt t="19555" x="828675" y="4840288"/>
          <p14:tracePt t="19562" x="828675" y="4875213"/>
          <p14:tracePt t="19572" x="828675" y="4908550"/>
          <p14:tracePt t="19579" x="828675" y="4932363"/>
          <p14:tracePt t="19588" x="828675" y="4943475"/>
          <p14:tracePt t="19595" x="828675" y="4972050"/>
          <p14:tracePt t="19605" x="828675" y="4983163"/>
          <p14:tracePt t="19611" x="828675" y="4994275"/>
          <p14:tracePt t="19822" x="828675" y="5006975"/>
          <p14:tracePt t="19830" x="828675" y="5018088"/>
          <p14:tracePt t="19838" x="839788" y="5029200"/>
          <p14:tracePt t="19846" x="850900" y="5051425"/>
          <p14:tracePt t="19855" x="863600" y="5064125"/>
          <p14:tracePt t="19862" x="885825" y="5075238"/>
          <p14:tracePt t="19871" x="908050" y="5086350"/>
          <p14:tracePt t="19878" x="942975" y="5108575"/>
          <p14:tracePt t="19888" x="977900" y="5108575"/>
          <p14:tracePt t="19894" x="1017588" y="5108575"/>
          <p14:tracePt t="19904" x="1050925" y="5108575"/>
          <p14:tracePt t="19911" x="1085850" y="5108575"/>
          <p14:tracePt t="19919" x="1096963" y="5108575"/>
          <p14:tracePt t="19927" x="1120775" y="5086350"/>
          <p14:tracePt t="19935" x="1154113" y="5086350"/>
          <p14:tracePt t="19944" x="1165225" y="5075238"/>
          <p14:tracePt t="19951" x="1193800" y="5064125"/>
          <p14:tracePt t="19967" x="1206500" y="5051425"/>
          <p14:tracePt t="19984" x="1217613" y="5040313"/>
          <p14:tracePt t="20008" x="1217613" y="5029200"/>
          <p14:tracePt t="20016" x="1217613" y="5018088"/>
          <p14:tracePt t="20024" x="1206500" y="5018088"/>
          <p14:tracePt t="20032" x="1177925" y="5006975"/>
          <p14:tracePt t="20040" x="1154113" y="4994275"/>
          <p14:tracePt t="20048" x="1131888" y="4983163"/>
          <p14:tracePt t="20056" x="1096963" y="4972050"/>
          <p14:tracePt t="20065" x="1085850" y="4972050"/>
          <p14:tracePt t="20073" x="1050925" y="4972050"/>
          <p14:tracePt t="20081" x="1017588" y="4954588"/>
          <p14:tracePt t="20089" x="977900" y="4954588"/>
          <p14:tracePt t="20097" x="954088" y="4954588"/>
          <p14:tracePt t="20105" x="931863" y="4954588"/>
          <p14:tracePt t="20113" x="896938" y="4943475"/>
          <p14:tracePt t="20122" x="874713" y="4943475"/>
          <p14:tracePt t="20129" x="863600" y="4943475"/>
          <p14:tracePt t="20139" x="839788" y="4943475"/>
          <p14:tracePt t="20146" x="811213" y="4932363"/>
          <p14:tracePt t="20155" x="788988" y="4932363"/>
          <p14:tracePt t="20162" x="765175" y="4932363"/>
          <p14:tracePt t="20172" x="742950" y="4932363"/>
          <p14:tracePt t="20178" x="731838" y="4921250"/>
          <p14:tracePt t="20188" x="708025" y="4921250"/>
          <p14:tracePt t="20195" x="696913" y="4921250"/>
          <p14:tracePt t="20202" x="674688" y="4921250"/>
          <p14:tracePt t="20211" x="663575" y="4921250"/>
          <p14:tracePt t="20228" x="650875" y="4921250"/>
          <p14:tracePt t="20235" x="635000" y="4921250"/>
          <p14:tracePt t="20251" x="635000" y="4908550"/>
          <p14:tracePt t="20259" x="622300" y="4908550"/>
          <p14:tracePt t="20267" x="622300" y="4897438"/>
          <p14:tracePt t="20283" x="622300" y="4886325"/>
          <p14:tracePt t="20291" x="622300" y="4875213"/>
          <p14:tracePt t="20300" x="611188" y="4875213"/>
          <p14:tracePt t="20308" x="611188" y="4864100"/>
          <p14:tracePt t="20316" x="611188" y="4851400"/>
          <p14:tracePt t="20332" x="611188" y="4840288"/>
          <p14:tracePt t="20356" x="611188" y="4829175"/>
          <p14:tracePt t="20372" x="611188" y="4818063"/>
          <p14:tracePt t="20389" x="611188" y="4806950"/>
          <p14:tracePt t="20405" x="611188" y="4794250"/>
          <p14:tracePt t="20567" x="622300" y="4818063"/>
          <p14:tracePt t="20575" x="635000" y="4829175"/>
          <p14:tracePt t="20583" x="635000" y="4851400"/>
          <p14:tracePt t="20591" x="650875" y="4864100"/>
          <p14:tracePt t="20599" x="663575" y="4875213"/>
          <p14:tracePt t="20607" x="663575" y="4886325"/>
          <p14:tracePt t="20615" x="663575" y="4897438"/>
          <p14:tracePt t="20624" x="674688" y="4908550"/>
          <p14:tracePt t="20632" x="674688" y="4921250"/>
          <p14:tracePt t="20648" x="674688" y="4932363"/>
          <p14:tracePt t="20656" x="674688" y="4943475"/>
          <p14:tracePt t="20664" x="674688" y="4954588"/>
          <p14:tracePt t="20673" x="674688" y="4972050"/>
          <p14:tracePt t="20680" x="663575" y="4983163"/>
          <p14:tracePt t="20689" x="663575" y="5006975"/>
          <p14:tracePt t="20697" x="650875" y="5029200"/>
          <p14:tracePt t="20705" x="650875" y="5051425"/>
          <p14:tracePt t="20713" x="650875" y="5064125"/>
          <p14:tracePt t="20723" x="650875" y="5086350"/>
          <p14:tracePt t="20729" x="635000" y="5097463"/>
          <p14:tracePt t="20738" x="635000" y="5108575"/>
          <p14:tracePt t="20745" x="635000" y="5121275"/>
          <p14:tracePt t="20756" x="635000" y="5149850"/>
          <p14:tracePt t="20772" x="635000" y="5160963"/>
          <p14:tracePt t="20779" x="635000" y="5172075"/>
          <p14:tracePt t="20795" x="635000" y="5183188"/>
          <p14:tracePt t="20842" x="635000" y="5194300"/>
          <p14:tracePt t="20891" x="622300" y="5194300"/>
          <p14:tracePt t="20908" x="611188" y="5207000"/>
          <p14:tracePt t="20924" x="600075" y="5218113"/>
          <p14:tracePt t="20932" x="600075" y="5229225"/>
          <p14:tracePt t="20948" x="600075" y="5251450"/>
          <p14:tracePt t="20956" x="588963" y="5264150"/>
          <p14:tracePt t="20964" x="588963" y="5297488"/>
          <p14:tracePt t="20972" x="588963" y="5308600"/>
          <p14:tracePt t="20980" x="588963" y="5337175"/>
          <p14:tracePt t="20988" x="588963" y="5372100"/>
          <p14:tracePt t="20997" x="588963" y="5394325"/>
          <p14:tracePt t="21005" x="588963" y="5418138"/>
          <p14:tracePt t="21013" x="588963" y="5440363"/>
          <p14:tracePt t="21022" x="588963" y="5464175"/>
          <p14:tracePt t="21029" x="588963" y="5486400"/>
          <p14:tracePt t="21038" x="588963" y="5497513"/>
          <p14:tracePt t="21046" x="588963" y="5514975"/>
          <p14:tracePt t="21056" x="577850" y="5526088"/>
          <p14:tracePt t="21071" x="565150" y="5537200"/>
          <p14:tracePt t="21085" x="554038" y="5549900"/>
          <p14:tracePt t="21093" x="542925" y="5549900"/>
          <p14:tracePt t="21102" x="531813" y="5549900"/>
          <p14:tracePt t="21118" x="520700" y="5549900"/>
          <p14:tracePt t="21126" x="520700" y="5561013"/>
          <p14:tracePt t="21134" x="508000" y="5561013"/>
          <p14:tracePt t="21167" x="496888" y="5561013"/>
          <p14:tracePt t="21215" x="485775" y="5561013"/>
          <p14:tracePt t="21223" x="485775" y="5572125"/>
          <p14:tracePt t="21247" x="474663" y="5572125"/>
          <p14:tracePt t="21256" x="474663" y="5583238"/>
          <p14:tracePt t="21329" x="474663" y="5594350"/>
          <p14:tracePt t="21353" x="474663" y="5607050"/>
          <p14:tracePt t="21369" x="485775" y="5607050"/>
          <p14:tracePt t="21377" x="485775" y="5618163"/>
          <p14:tracePt t="21385" x="485775" y="5629275"/>
          <p14:tracePt t="21393" x="485775" y="5640388"/>
          <p14:tracePt t="21402" x="485775" y="5651500"/>
          <p14:tracePt t="21410" x="485775" y="5675313"/>
          <p14:tracePt t="21418" x="485775" y="5703888"/>
          <p14:tracePt t="21426" x="485775" y="5726113"/>
          <p14:tracePt t="21434" x="485775" y="5737225"/>
          <p14:tracePt t="21442" x="485775" y="5761038"/>
          <p14:tracePt t="21450" x="485775" y="5772150"/>
          <p14:tracePt t="21458" x="485775" y="5783263"/>
          <p14:tracePt t="21466" x="485775" y="5794375"/>
          <p14:tracePt t="21474" x="485775" y="5807075"/>
          <p14:tracePt t="21499" x="485775" y="5818188"/>
          <p14:tracePt t="21661" x="496888" y="5818188"/>
          <p14:tracePt t="21669" x="508000" y="5818188"/>
          <p14:tracePt t="21677" x="531813" y="5818188"/>
          <p14:tracePt t="21685" x="542925" y="5818188"/>
          <p14:tracePt t="21693" x="565150" y="5829300"/>
          <p14:tracePt t="21701" x="600075" y="5851525"/>
          <p14:tracePt t="21709" x="622300" y="5880100"/>
          <p14:tracePt t="21717" x="663575" y="5903913"/>
          <p14:tracePt t="21726" x="674688" y="5915025"/>
          <p14:tracePt t="21734" x="708025" y="5937250"/>
          <p14:tracePt t="21742" x="731838" y="5949950"/>
          <p14:tracePt t="21750" x="754063" y="5961063"/>
          <p14:tracePt t="21758" x="765175" y="5972175"/>
          <p14:tracePt t="21766" x="777875" y="5983288"/>
          <p14:tracePt t="21774" x="788988" y="5994400"/>
          <p14:tracePt t="21790" x="788988" y="6007100"/>
          <p14:tracePt t="21799" x="800100" y="6018213"/>
          <p14:tracePt t="21807" x="800100" y="6029325"/>
          <p14:tracePt t="21815" x="800100" y="6040438"/>
          <p14:tracePt t="21823" x="800100" y="6057900"/>
          <p14:tracePt t="21831" x="788988" y="6069013"/>
          <p14:tracePt t="21840" x="777875" y="6092825"/>
          <p14:tracePt t="21847" x="754063" y="6126163"/>
          <p14:tracePt t="21855" x="742950" y="6149975"/>
          <p14:tracePt t="21863" x="731838" y="6161088"/>
          <p14:tracePt t="21873" x="708025" y="6207125"/>
          <p14:tracePt t="21880" x="708025" y="6218238"/>
          <p14:tracePt t="21888" x="696913" y="6246813"/>
          <p14:tracePt t="21896" x="696913" y="6269038"/>
          <p14:tracePt t="21906" x="685800" y="6269038"/>
          <p14:tracePt t="21913" x="685800" y="6292850"/>
          <p14:tracePt t="21921" x="685800" y="6303963"/>
          <p14:tracePt t="21929" x="674688" y="6303963"/>
          <p14:tracePt t="21938" x="674688" y="6315075"/>
          <p14:tracePt t="22042" x="674688" y="6303963"/>
          <p14:tracePt t="22050" x="674688" y="6292850"/>
          <p14:tracePt t="22058" x="674688" y="6280150"/>
          <p14:tracePt t="22066" x="663575" y="6269038"/>
          <p14:tracePt t="22074" x="663575" y="6246813"/>
          <p14:tracePt t="22082" x="663575" y="6235700"/>
          <p14:tracePt t="22090" x="650875" y="6207125"/>
          <p14:tracePt t="22098" x="650875" y="6194425"/>
          <p14:tracePt t="22108" x="650875" y="6183313"/>
          <p14:tracePt t="22115" x="650875" y="6172200"/>
          <p14:tracePt t="22123" x="635000" y="6172200"/>
          <p14:tracePt t="22131" x="635000" y="6161088"/>
          <p14:tracePt t="22139" x="635000" y="6149975"/>
          <p14:tracePt t="22155" x="635000" y="6137275"/>
          <p14:tracePt t="22163" x="635000" y="6126163"/>
          <p14:tracePt t="22172" x="635000" y="6115050"/>
          <p14:tracePt t="22180" x="635000" y="6092825"/>
          <p14:tracePt t="22188" x="650875" y="6080125"/>
          <p14:tracePt t="22196" x="663575" y="6057900"/>
          <p14:tracePt t="22406" x="685800" y="6057900"/>
          <p14:tracePt t="22415" x="708025" y="6057900"/>
          <p14:tracePt t="22423" x="731838" y="6040438"/>
          <p14:tracePt t="22431" x="765175" y="6040438"/>
          <p14:tracePt t="22439" x="811213" y="6029325"/>
          <p14:tracePt t="22447" x="874713" y="6029325"/>
          <p14:tracePt t="22455" x="920750" y="6029325"/>
          <p14:tracePt t="22463" x="942975" y="6029325"/>
          <p14:tracePt t="22471" x="977900" y="6029325"/>
          <p14:tracePt t="22480" x="1017588" y="6029325"/>
          <p14:tracePt t="22488" x="1039813" y="6029325"/>
          <p14:tracePt t="22496" x="1050925" y="6029325"/>
          <p14:tracePt t="22505" x="1063625" y="6029325"/>
          <p14:tracePt t="22528" x="1074738" y="6029325"/>
          <p14:tracePt t="22560" x="1074738" y="6018213"/>
          <p14:tracePt t="22568" x="1074738" y="6007100"/>
          <p14:tracePt t="22876" x="1063625" y="6007100"/>
          <p14:tracePt t="22884" x="1050925" y="6007100"/>
          <p14:tracePt t="22892" x="1039813" y="6007100"/>
          <p14:tracePt t="22900" x="1028700" y="6007100"/>
          <p14:tracePt t="22910" x="1000125" y="6007100"/>
          <p14:tracePt t="22917" x="989013" y="6007100"/>
          <p14:tracePt t="22925" x="965200" y="6007100"/>
          <p14:tracePt t="22933" x="954088" y="6007100"/>
          <p14:tracePt t="22941" x="931863" y="6007100"/>
          <p14:tracePt t="22949" x="908050" y="6007100"/>
          <p14:tracePt t="22957" x="896938" y="6007100"/>
          <p14:tracePt t="22965" x="885825" y="5994400"/>
          <p14:tracePt t="22973" x="863600" y="5994400"/>
          <p14:tracePt t="22982" x="850900" y="5994400"/>
          <p14:tracePt t="22989" x="839788" y="5983288"/>
          <p14:tracePt t="22998" x="828675" y="5983288"/>
          <p14:tracePt t="23006" x="828675" y="5972175"/>
          <p14:tracePt t="23014" x="811213" y="5972175"/>
          <p14:tracePt t="23022" x="811213" y="5961063"/>
          <p14:tracePt t="23030" x="800100" y="5961063"/>
          <p14:tracePt t="23071" x="800100" y="5949950"/>
          <p14:tracePt t="23104" x="800100" y="5937250"/>
          <p14:tracePt t="23111" x="811213" y="5937250"/>
          <p14:tracePt t="23160" x="811213" y="5926138"/>
          <p14:tracePt t="23177" x="800100" y="5926138"/>
          <p14:tracePt t="23184" x="777875" y="5915025"/>
          <p14:tracePt t="23192" x="765175" y="5915025"/>
          <p14:tracePt t="23200" x="754063" y="5903913"/>
          <p14:tracePt t="23208" x="742950" y="5892800"/>
          <p14:tracePt t="23217" x="720725" y="5880100"/>
          <p14:tracePt t="23225" x="708025" y="5868988"/>
          <p14:tracePt t="23233" x="696913" y="5851525"/>
          <p14:tracePt t="23241" x="685800" y="5851525"/>
          <p14:tracePt t="23249" x="685800" y="5840413"/>
          <p14:tracePt t="23257" x="674688" y="5840413"/>
          <p14:tracePt t="23265" x="674688" y="5829300"/>
          <p14:tracePt t="23298" x="674688" y="5818188"/>
          <p14:tracePt t="23306" x="685800" y="5818188"/>
          <p14:tracePt t="23314" x="708025" y="5807075"/>
          <p14:tracePt t="23322" x="731838" y="5807075"/>
          <p14:tracePt t="23331" x="765175" y="5807075"/>
          <p14:tracePt t="23339" x="800100" y="5807075"/>
          <p14:tracePt t="23347" x="811213" y="5807075"/>
          <p14:tracePt t="23355" x="839788" y="5807075"/>
          <p14:tracePt t="23362" x="863600" y="5807075"/>
          <p14:tracePt t="23372" x="885825" y="5807075"/>
          <p14:tracePt t="23378" x="896938" y="5807075"/>
          <p14:tracePt t="23388" x="908050" y="5807075"/>
          <p14:tracePt t="23405" x="908050" y="5818188"/>
          <p14:tracePt t="23419" x="908050" y="5829300"/>
          <p14:tracePt t="23427" x="885825" y="5840413"/>
          <p14:tracePt t="23435" x="863600" y="5851525"/>
          <p14:tracePt t="23445" x="850900" y="5868988"/>
          <p14:tracePt t="23452" x="828675" y="5880100"/>
          <p14:tracePt t="23460" x="811213" y="5880100"/>
          <p14:tracePt t="23468" x="800100" y="5892800"/>
          <p14:tracePt t="23483" x="788988" y="5892800"/>
          <p14:tracePt t="24116" x="800100" y="5880100"/>
          <p14:tracePt t="24124" x="811213" y="5851525"/>
          <p14:tracePt t="24132" x="850900" y="5829300"/>
          <p14:tracePt t="24140" x="885825" y="5794375"/>
          <p14:tracePt t="24148" x="908050" y="5772150"/>
          <p14:tracePt t="24156" x="942975" y="5737225"/>
          <p14:tracePt t="24165" x="989013" y="5703888"/>
          <p14:tracePt t="24173" x="1000125" y="5692775"/>
          <p14:tracePt t="24181" x="1028700" y="5651500"/>
          <p14:tracePt t="24189" x="1050925" y="5629275"/>
          <p14:tracePt t="24198" x="1063625" y="5607050"/>
          <p14:tracePt t="24206" x="1085850" y="5583238"/>
          <p14:tracePt t="24221" x="1096963" y="5572125"/>
          <p14:tracePt t="24229" x="1096963" y="5561013"/>
          <p14:tracePt t="24248" x="1108075" y="5561013"/>
          <p14:tracePt t="24255" x="1108075" y="5549900"/>
          <p14:tracePt t="24262" x="1108075" y="5537200"/>
          <p14:tracePt t="24272" x="1108075" y="5526088"/>
          <p14:tracePt t="24278" x="1120775" y="5514975"/>
          <p14:tracePt t="24294" x="1120775" y="5486400"/>
          <p14:tracePt t="24302" x="1131888" y="5475288"/>
          <p14:tracePt t="24310" x="1131888" y="5451475"/>
          <p14:tracePt t="24318" x="1143000" y="5429250"/>
          <p14:tracePt t="24326" x="1165225" y="5418138"/>
          <p14:tracePt t="24335" x="1177925" y="5407025"/>
          <p14:tracePt t="24343" x="1193800" y="5383213"/>
          <p14:tracePt t="24351" x="1206500" y="5372100"/>
          <p14:tracePt t="24359" x="1217613" y="5372100"/>
          <p14:tracePt t="24367" x="1217613" y="5360988"/>
          <p14:tracePt t="24375" x="1228725" y="5360988"/>
          <p14:tracePt t="24383" x="1239838" y="5360988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B5E49-D1FF-E33B-206C-4369D56B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要實現的主程式與輸出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C6FDF43-DF96-7749-559B-A485F9D56A68}"/>
              </a:ext>
            </a:extLst>
          </p:cNvPr>
          <p:cNvSpPr txBox="1"/>
          <p:nvPr/>
        </p:nvSpPr>
        <p:spPr>
          <a:xfrm>
            <a:off x="484710" y="1453138"/>
            <a:ext cx="85318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Driver program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需要自行完成，設計必須符合課程要求～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前頁之測試案例共輸出三個檔案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paths.txt (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內含三條路徑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tree0.txt (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起點為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0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之生成樹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tree1.txt (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起點為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7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的生成樹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這邊會考驗一下如何生成帶數字檔名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50F716-CB4C-E012-1149-47BBDE56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07B5E1C6-9528-D35C-35AF-8E161D869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48921"/>
            <a:ext cx="9144000" cy="2327564"/>
          </a:xfrm>
          <a:prstGeom prst="rect">
            <a:avLst/>
          </a:prstGeom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954EAEDF-3BF4-2BB5-649D-1026C86CAE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8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70"/>
    </mc:Choice>
    <mc:Fallback xmlns="">
      <p:transition spd="slow" advTm="24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9" x="1039813" y="5183188"/>
          <p14:tracePt t="1032" x="931863" y="5075238"/>
          <p14:tracePt t="1047" x="811213" y="4972050"/>
          <p14:tracePt t="1050" x="708025" y="4864100"/>
          <p14:tracePt t="1062" x="600075" y="4765675"/>
          <p14:tracePt t="1065" x="508000" y="4675188"/>
          <p14:tracePt t="1078" x="400050" y="4578350"/>
          <p14:tracePt t="1082" x="307975" y="4486275"/>
          <p14:tracePt t="1095" x="107950" y="4308475"/>
          <p14:tracePt t="1422" x="22225" y="3965575"/>
          <p14:tracePt t="1433" x="57150" y="3965575"/>
          <p14:tracePt t="1437" x="68263" y="3978275"/>
          <p14:tracePt t="1445" x="96838" y="3978275"/>
          <p14:tracePt t="1452" x="107950" y="3978275"/>
          <p14:tracePt t="1614" x="96838" y="3978275"/>
          <p14:tracePt t="1622" x="68263" y="3978275"/>
          <p14:tracePt t="1630" x="46038" y="3978275"/>
          <p14:tracePt t="1639" x="22225" y="3978275"/>
          <p14:tracePt t="1647" x="11113" y="3978275"/>
          <p14:tracePt t="1655" x="0" y="3978275"/>
          <p14:tracePt t="1704" x="0" y="3989388"/>
          <p14:tracePt t="1712" x="34925" y="3989388"/>
          <p14:tracePt t="1720" x="79375" y="3989388"/>
          <p14:tracePt t="1728" x="131763" y="3989388"/>
          <p14:tracePt t="1736" x="200025" y="3989388"/>
          <p14:tracePt t="1744" x="285750" y="3989388"/>
          <p14:tracePt t="1752" x="354013" y="3989388"/>
          <p14:tracePt t="1761" x="434975" y="3989388"/>
          <p14:tracePt t="1768" x="520700" y="3989388"/>
          <p14:tracePt t="1777" x="588963" y="3989388"/>
          <p14:tracePt t="1784" x="663575" y="4000500"/>
          <p14:tracePt t="1794" x="731838" y="4000500"/>
          <p14:tracePt t="1801" x="800100" y="4000500"/>
          <p14:tracePt t="1810" x="863600" y="4011613"/>
          <p14:tracePt t="1817" x="931863" y="4011613"/>
          <p14:tracePt t="1828" x="989013" y="4011613"/>
          <p14:tracePt t="1833" x="1050925" y="4011613"/>
          <p14:tracePt t="1844" x="1096963" y="4022725"/>
          <p14:tracePt t="1850" x="1154113" y="4035425"/>
          <p14:tracePt t="1860" x="1177925" y="4035425"/>
          <p14:tracePt t="1866" x="1206500" y="4046538"/>
          <p14:tracePt t="1874" x="1239838" y="4057650"/>
          <p14:tracePt t="1882" x="1274763" y="4086225"/>
          <p14:tracePt t="1890" x="1296988" y="4097338"/>
          <p14:tracePt t="1898" x="1308100" y="4108450"/>
          <p14:tracePt t="1906" x="1320800" y="4132263"/>
          <p14:tracePt t="1914" x="1331913" y="4143375"/>
          <p14:tracePt t="1922" x="1331913" y="4178300"/>
          <p14:tracePt t="1930" x="1331913" y="4211638"/>
          <p14:tracePt t="1939" x="1331913" y="4235450"/>
          <p14:tracePt t="1954" x="1331913" y="4264025"/>
          <p14:tracePt t="1955" x="1331913" y="4297363"/>
          <p14:tracePt t="1973" x="1308100" y="4321175"/>
          <p14:tracePt t="1974" x="1296988" y="4343400"/>
          <p14:tracePt t="1985" x="1274763" y="4365625"/>
          <p14:tracePt t="1990" x="1250950" y="4389438"/>
          <p14:tracePt t="2006" x="1228725" y="4411663"/>
          <p14:tracePt t="2007" x="1206500" y="4440238"/>
          <p14:tracePt t="2013" x="1193800" y="4451350"/>
          <p14:tracePt t="2020" x="1165225" y="4464050"/>
          <p14:tracePt t="2029" x="1154113" y="4464050"/>
          <p14:tracePt t="2036" x="1131888" y="4475163"/>
          <p14:tracePt t="2045" x="1108075" y="4475163"/>
          <p14:tracePt t="2126" x="1108075" y="4464050"/>
          <p14:tracePt t="2133" x="1085850" y="4464050"/>
          <p14:tracePt t="2143" x="1063625" y="4464050"/>
          <p14:tracePt t="2149" x="1050925" y="4475163"/>
          <p14:tracePt t="2160" x="1000125" y="4554538"/>
          <p14:tracePt t="2165" x="989013" y="4606925"/>
          <p14:tracePt t="2174" x="954088" y="4697413"/>
          <p14:tracePt t="2181" x="920750" y="4778375"/>
          <p14:tracePt t="2190" x="885825" y="4864100"/>
          <p14:tracePt t="2198" x="850900" y="4954588"/>
          <p14:tracePt t="2206" x="811213" y="5040313"/>
          <p14:tracePt t="2214" x="777875" y="5121275"/>
          <p14:tracePt t="2222" x="742950" y="5194300"/>
          <p14:tracePt t="2231" x="708025" y="5264150"/>
          <p14:tracePt t="2238" x="674688" y="5337175"/>
          <p14:tracePt t="2246" x="635000" y="5407025"/>
          <p14:tracePt t="2254" x="588963" y="5464175"/>
          <p14:tracePt t="2263" x="554038" y="5526088"/>
          <p14:tracePt t="2270" x="520700" y="5572125"/>
          <p14:tracePt t="2279" x="474663" y="5618163"/>
          <p14:tracePt t="2287" x="446088" y="5640388"/>
          <p14:tracePt t="2295" x="422275" y="5675313"/>
          <p14:tracePt t="2303" x="388938" y="5703888"/>
          <p14:tracePt t="2311" x="354013" y="5715000"/>
          <p14:tracePt t="2319" x="331788" y="5737225"/>
          <p14:tracePt t="2328" x="285750" y="5749925"/>
          <p14:tracePt t="2335" x="268288" y="5749925"/>
          <p14:tracePt t="2344" x="246063" y="5749925"/>
          <p14:tracePt t="2352" x="211138" y="5749925"/>
          <p14:tracePt t="2362" x="188913" y="5749925"/>
          <p14:tracePt t="2368" x="165100" y="5737225"/>
          <p14:tracePt t="2377" x="153988" y="5726113"/>
          <p14:tracePt t="2384" x="131763" y="5715000"/>
          <p14:tracePt t="2394" x="120650" y="5715000"/>
          <p14:tracePt t="2400" x="120650" y="5703888"/>
          <p14:tracePt t="2410" x="107950" y="5703888"/>
          <p14:tracePt t="2416" x="96838" y="5692775"/>
          <p14:tracePt t="2427" x="79375" y="5675313"/>
          <p14:tracePt t="2433" x="68263" y="5651500"/>
          <p14:tracePt t="2444" x="57150" y="5629275"/>
          <p14:tracePt t="2449" x="46038" y="5607050"/>
          <p14:tracePt t="2461" x="34925" y="5561013"/>
          <p14:tracePt t="2465" x="34925" y="5537200"/>
          <p14:tracePt t="2478" x="22225" y="5497513"/>
          <p14:tracePt t="2481" x="22225" y="5475288"/>
          <p14:tracePt t="2494" x="22225" y="5440363"/>
          <p14:tracePt t="2500" x="22225" y="5407025"/>
          <p14:tracePt t="2511" x="22225" y="5394325"/>
          <p14:tracePt t="2515" x="22225" y="5360988"/>
          <p14:tracePt t="2527" x="22225" y="5337175"/>
          <p14:tracePt t="2530" x="22225" y="5321300"/>
          <p14:tracePt t="2544" x="22225" y="5297488"/>
          <p14:tracePt t="2546" x="34925" y="5264150"/>
          <p14:tracePt t="2560" x="34925" y="5240338"/>
          <p14:tracePt t="2563" x="46038" y="5229225"/>
          <p14:tracePt t="2578" x="46038" y="5194300"/>
          <p14:tracePt t="2579" x="57150" y="5172075"/>
          <p14:tracePt t="2587" x="68263" y="5132388"/>
          <p14:tracePt t="2595" x="68263" y="5121275"/>
          <p14:tracePt t="2603" x="96838" y="5075238"/>
          <p14:tracePt t="2611" x="96838" y="5051425"/>
          <p14:tracePt t="2619" x="120650" y="5018088"/>
          <p14:tracePt t="2627" x="131763" y="4983163"/>
          <p14:tracePt t="2635" x="153988" y="4943475"/>
          <p14:tracePt t="2644" x="177800" y="4897438"/>
          <p14:tracePt t="2652" x="200025" y="4864100"/>
          <p14:tracePt t="2660" x="222250" y="4829175"/>
          <p14:tracePt t="2668" x="246063" y="4794250"/>
          <p14:tracePt t="2678" x="285750" y="4754563"/>
          <p14:tracePt t="2684" x="307975" y="4721225"/>
          <p14:tracePt t="2694" x="342900" y="4686300"/>
          <p14:tracePt t="2700" x="365125" y="4664075"/>
          <p14:tracePt t="2711" x="388938" y="4651375"/>
          <p14:tracePt t="2716" x="434975" y="4618038"/>
          <p14:tracePt t="2727" x="463550" y="4606925"/>
          <p14:tracePt t="2732" x="485775" y="4589463"/>
          <p14:tracePt t="2744" x="520700" y="4578350"/>
          <p14:tracePt t="2749" x="542925" y="4565650"/>
          <p14:tracePt t="2760" x="577850" y="4554538"/>
          <p14:tracePt t="2767" x="600075" y="4543425"/>
          <p14:tracePt t="2777" x="622300" y="4532313"/>
          <p14:tracePt t="2781" x="663575" y="4508500"/>
          <p14:tracePt t="2795" x="696913" y="4497388"/>
          <p14:tracePt t="2797" x="720725" y="4486275"/>
          <p14:tracePt t="2810" x="754063" y="4475163"/>
          <p14:tracePt t="2814" x="788988" y="4451350"/>
          <p14:tracePt t="2828" x="828675" y="4429125"/>
          <p14:tracePt t="2831" x="874713" y="4411663"/>
          <p14:tracePt t="2844" x="920750" y="4378325"/>
          <p14:tracePt t="2847" x="965200" y="4354513"/>
          <p14:tracePt t="2862" x="1000125" y="4332288"/>
          <p14:tracePt t="2863" x="1050925" y="4286250"/>
          <p14:tracePt t="2870" x="1085850" y="4264025"/>
          <p14:tracePt t="2878" x="1120775" y="4211638"/>
          <p14:tracePt t="2886" x="1154113" y="4189413"/>
          <p14:tracePt t="2895" x="1165225" y="4165600"/>
          <p14:tracePt t="2903" x="1206500" y="4132263"/>
          <p14:tracePt t="2911" x="1228725" y="4121150"/>
          <p14:tracePt t="2919" x="1250950" y="4097338"/>
          <p14:tracePt t="2927" x="1274763" y="4086225"/>
          <p14:tracePt t="2935" x="1285875" y="4075113"/>
          <p14:tracePt t="2944" x="1296988" y="4075113"/>
          <p14:tracePt t="2951" x="1320800" y="4075113"/>
          <p14:tracePt t="2961" x="1331913" y="4075113"/>
          <p14:tracePt t="2968" x="1343025" y="4075113"/>
          <p14:tracePt t="2978" x="1354138" y="4075113"/>
          <p14:tracePt t="2984" x="1365250" y="4075113"/>
          <p14:tracePt t="2994" x="1382713" y="4075113"/>
          <p14:tracePt t="3000" x="1393825" y="4075113"/>
          <p14:tracePt t="3010" x="1417638" y="4086225"/>
          <p14:tracePt t="3016" x="1439863" y="4121150"/>
          <p14:tracePt t="3028" x="1450975" y="4132263"/>
          <p14:tracePt t="3035" x="1463675" y="4143375"/>
          <p14:tracePt t="3044" x="1485900" y="4165600"/>
          <p14:tracePt t="3049" x="1497013" y="4189413"/>
          <p14:tracePt t="3060" x="1520825" y="4211638"/>
          <p14:tracePt t="3065" x="1531938" y="4222750"/>
          <p14:tracePt t="3078" x="1543050" y="4235450"/>
          <p14:tracePt t="3081" x="1560513" y="4264025"/>
          <p14:tracePt t="3094" x="1560513" y="4275138"/>
          <p14:tracePt t="3097" x="1582738" y="4308475"/>
          <p14:tracePt t="3111" x="1582738" y="4332288"/>
          <p14:tracePt t="3114" x="1593850" y="4400550"/>
          <p14:tracePt t="3127" x="1593850" y="4451350"/>
          <p14:tracePt t="3130" x="1593850" y="4521200"/>
          <p14:tracePt t="3145" x="1593850" y="4589463"/>
          <p14:tracePt t="3147" x="1593850" y="4664075"/>
          <p14:tracePt t="3161" x="1593850" y="4686300"/>
          <p14:tracePt t="3163" x="1593850" y="4732338"/>
          <p14:tracePt t="3178" x="1593850" y="4778375"/>
          <p14:tracePt t="3179" x="1582738" y="4818063"/>
          <p14:tracePt t="3186" x="1571625" y="4840288"/>
          <p14:tracePt t="3194" x="1560513" y="4864100"/>
          <p14:tracePt t="3202" x="1543050" y="4875213"/>
          <p14:tracePt t="3212" x="1531938" y="4886325"/>
          <p14:tracePt t="3219" x="1520825" y="4908550"/>
          <p14:tracePt t="3227" x="1508125" y="4921250"/>
          <p14:tracePt t="3235" x="1485900" y="4932363"/>
          <p14:tracePt t="3244" x="1474788" y="4943475"/>
          <p14:tracePt t="3251" x="1439863" y="4972050"/>
          <p14:tracePt t="3261" x="1428750" y="4983163"/>
          <p14:tracePt t="3267" x="1393825" y="4994275"/>
          <p14:tracePt t="3278" x="1365250" y="5006975"/>
          <p14:tracePt t="3284" x="1331913" y="5029200"/>
          <p14:tracePt t="3294" x="1285875" y="5040313"/>
          <p14:tracePt t="3302" x="1239838" y="5051425"/>
          <p14:tracePt t="3311" x="1193800" y="5051425"/>
          <p14:tracePt t="3316" x="1143000" y="5064125"/>
          <p14:tracePt t="3328" x="1096963" y="5064125"/>
          <p14:tracePt t="3332" x="1050925" y="5064125"/>
          <p14:tracePt t="3344" x="1000125" y="5064125"/>
          <p14:tracePt t="3349" x="954088" y="5051425"/>
          <p14:tracePt t="3361" x="908050" y="5040313"/>
          <p14:tracePt t="3365" x="896938" y="5029200"/>
          <p14:tracePt t="3377" x="863600" y="5018088"/>
          <p14:tracePt t="3381" x="828675" y="4994275"/>
          <p14:tracePt t="3394" x="800100" y="4983163"/>
          <p14:tracePt t="3397" x="777875" y="4972050"/>
          <p14:tracePt t="3411" x="754063" y="4954588"/>
          <p14:tracePt t="3413" x="731838" y="4943475"/>
          <p14:tracePt t="3428" x="708025" y="4932363"/>
          <p14:tracePt t="3430" x="685800" y="4932363"/>
          <p14:tracePt t="3444" x="663575" y="4921250"/>
          <p14:tracePt t="3447" x="650875" y="4921250"/>
          <p14:tracePt t="3461" x="622300" y="4921250"/>
          <p14:tracePt t="3463" x="600075" y="4897438"/>
          <p14:tracePt t="3478" x="588963" y="4897438"/>
          <p14:tracePt t="3478" x="577850" y="4886325"/>
          <p14:tracePt t="3486" x="554038" y="4864100"/>
          <p14:tracePt t="3495" x="542925" y="4851400"/>
          <p14:tracePt t="3502" x="531813" y="4829175"/>
          <p14:tracePt t="3511" x="520700" y="4818063"/>
          <p14:tracePt t="3518" x="520700" y="4806950"/>
          <p14:tracePt t="3528" x="520700" y="4778375"/>
          <p14:tracePt t="3535" x="520700" y="4754563"/>
          <p14:tracePt t="3544" x="520700" y="4732338"/>
          <p14:tracePt t="3551" x="520700" y="4697413"/>
          <p14:tracePt t="3561" x="520700" y="4686300"/>
          <p14:tracePt t="3569" x="542925" y="4664075"/>
          <p14:tracePt t="3578" x="565150" y="4629150"/>
          <p14:tracePt t="3584" x="600075" y="4589463"/>
          <p14:tracePt t="3594" x="622300" y="4565650"/>
          <p14:tracePt t="3599" x="674688" y="4532313"/>
          <p14:tracePt t="3611" x="720725" y="4497388"/>
          <p14:tracePt t="3616" x="765175" y="4475163"/>
          <p14:tracePt t="3628" x="828675" y="4464050"/>
          <p14:tracePt t="3632" x="885825" y="4451350"/>
          <p14:tracePt t="3644" x="942975" y="4451350"/>
          <p14:tracePt t="3648" x="1000125" y="4451350"/>
          <p14:tracePt t="3661" x="1063625" y="4464050"/>
          <p14:tracePt t="3665" x="1120775" y="4486275"/>
          <p14:tracePt t="3678" x="1143000" y="4508500"/>
          <p14:tracePt t="3681" x="1177925" y="4532313"/>
          <p14:tracePt t="3694" x="1217613" y="4554538"/>
          <p14:tracePt t="3697" x="1239838" y="4589463"/>
          <p14:tracePt t="3711" x="1250950" y="4618038"/>
          <p14:tracePt t="3714" x="1263650" y="4629150"/>
          <p14:tracePt t="3728" x="1274763" y="4640263"/>
          <p14:tracePt t="3730" x="1274763" y="4651375"/>
          <p14:tracePt t="3744" x="1285875" y="4664075"/>
          <p14:tracePt t="3747" x="1285875" y="4675188"/>
          <p14:tracePt t="3761" x="1285875" y="4686300"/>
          <p14:tracePt t="3762" x="1285875" y="4697413"/>
          <p14:tracePt t="3778" x="1274763" y="4697413"/>
          <p14:tracePt t="3786" x="1274763" y="4708525"/>
          <p14:tracePt t="3794" x="1263650" y="4708525"/>
          <p14:tracePt t="3802" x="1250950" y="4708525"/>
          <p14:tracePt t="3818" x="1239838" y="4708525"/>
          <p14:tracePt t="3836" x="1228725" y="4708525"/>
          <p14:tracePt t="4103" x="1250950" y="4708525"/>
          <p14:tracePt t="4111" x="1285875" y="4708525"/>
          <p14:tracePt t="4118" x="1343025" y="4708525"/>
          <p14:tracePt t="4128" x="1417638" y="4708525"/>
          <p14:tracePt t="4134" x="1520825" y="4697413"/>
          <p14:tracePt t="4142" x="1628775" y="4697413"/>
          <p14:tracePt t="4151" x="1749425" y="4686300"/>
          <p14:tracePt t="4161" x="1851025" y="4686300"/>
          <p14:tracePt t="4167" x="1925638" y="4686300"/>
          <p14:tracePt t="4176" x="2039938" y="4664075"/>
          <p14:tracePt t="4183" x="2149475" y="4651375"/>
          <p14:tracePt t="4194" x="2239963" y="4640263"/>
          <p14:tracePt t="4199" x="2336800" y="4629150"/>
          <p14:tracePt t="4207" x="2406650" y="4618038"/>
          <p14:tracePt t="4215" x="2439988" y="4606925"/>
          <p14:tracePt t="4224" x="2492375" y="4589463"/>
          <p14:tracePt t="4232" x="2525713" y="4578350"/>
          <p14:tracePt t="4239" x="2560638" y="4578350"/>
          <p14:tracePt t="4410" x="2560638" y="4589463"/>
          <p14:tracePt t="4418" x="2582863" y="4618038"/>
          <p14:tracePt t="4426" x="2628900" y="4651375"/>
          <p14:tracePt t="4434" x="2679700" y="4686300"/>
          <p14:tracePt t="4443" x="2736850" y="4708525"/>
          <p14:tracePt t="4450" x="2794000" y="4721225"/>
          <p14:tracePt t="4459" x="2903538" y="4754563"/>
          <p14:tracePt t="4467" x="3035300" y="4765675"/>
          <p14:tracePt t="4477" x="3182938" y="4778375"/>
          <p14:tracePt t="4483" x="3325813" y="4794250"/>
          <p14:tracePt t="4492" x="3492500" y="4794250"/>
          <p14:tracePt t="4499" x="3635375" y="4794250"/>
          <p14:tracePt t="4507" x="3692525" y="4778375"/>
          <p14:tracePt t="4515" x="3811588" y="4754563"/>
          <p14:tracePt t="4523" x="3925888" y="4743450"/>
          <p14:tracePt t="4531" x="4022725" y="4732338"/>
          <p14:tracePt t="4539" x="4079875" y="4732338"/>
          <p14:tracePt t="4548" x="4143375" y="4732338"/>
          <p14:tracePt t="4556" x="4165600" y="4732338"/>
          <p14:tracePt t="4564" x="4200525" y="4743450"/>
          <p14:tracePt t="4572" x="4235450" y="4754563"/>
          <p14:tracePt t="4580" x="4246563" y="4778375"/>
          <p14:tracePt t="4588" x="4268788" y="4794250"/>
          <p14:tracePt t="4604" x="4279900" y="4806950"/>
          <p14:tracePt t="4612" x="4279900" y="4818063"/>
          <p14:tracePt t="4629" x="4279900" y="4829175"/>
          <p14:tracePt t="4639" x="4279900" y="4840288"/>
          <p14:tracePt t="4645" x="4279900" y="4864100"/>
          <p14:tracePt t="4653" x="4279900" y="4875213"/>
          <p14:tracePt t="4662" x="4279900" y="4897438"/>
          <p14:tracePt t="4669" x="4257675" y="4932363"/>
          <p14:tracePt t="4678" x="4235450" y="4983163"/>
          <p14:tracePt t="4685" x="4211638" y="5018088"/>
          <p14:tracePt t="4694" x="4189413" y="5064125"/>
          <p14:tracePt t="4701" x="4165600" y="5097463"/>
          <p14:tracePt t="4710" x="4132263" y="5132388"/>
          <p14:tracePt t="4718" x="4103688" y="5160963"/>
          <p14:tracePt t="4727" x="4079875" y="5183188"/>
          <p14:tracePt t="4734" x="4046538" y="5207000"/>
          <p14:tracePt t="4743" x="4022725" y="5218113"/>
          <p14:tracePt t="4750" x="4000500" y="5229225"/>
          <p14:tracePt t="4760" x="3978275" y="5240338"/>
          <p14:tracePt t="4766" x="3954463" y="5240338"/>
          <p14:tracePt t="4776" x="3925888" y="5251450"/>
          <p14:tracePt t="4783" x="3903663" y="5251450"/>
          <p14:tracePt t="4793" x="3879850" y="5251450"/>
          <p14:tracePt t="4799" x="3857625" y="5251450"/>
          <p14:tracePt t="4807" x="3811588" y="5251450"/>
          <p14:tracePt t="4815" x="3789363" y="5251450"/>
          <p14:tracePt t="4823" x="3754438" y="5240338"/>
          <p14:tracePt t="4831" x="3725863" y="5229225"/>
          <p14:tracePt t="4839" x="3692525" y="5207000"/>
          <p14:tracePt t="4847" x="3657600" y="5183188"/>
          <p14:tracePt t="4855" x="3646488" y="5172075"/>
          <p14:tracePt t="4864" x="3622675" y="5149850"/>
          <p14:tracePt t="4872" x="3600450" y="5121275"/>
          <p14:tracePt t="4880" x="3589338" y="5108575"/>
          <p14:tracePt t="4888" x="3578225" y="5086350"/>
          <p14:tracePt t="4896" x="3578225" y="5064125"/>
          <p14:tracePt t="4906" x="3578225" y="5040313"/>
          <p14:tracePt t="4913" x="3578225" y="5006975"/>
          <p14:tracePt t="4921" x="3578225" y="4972050"/>
          <p14:tracePt t="4929" x="3589338" y="4943475"/>
          <p14:tracePt t="4936" x="3600450" y="4908550"/>
          <p14:tracePt t="4946" x="3622675" y="4864100"/>
          <p14:tracePt t="4953" x="3646488" y="4829175"/>
          <p14:tracePt t="4962" x="3668713" y="4794250"/>
          <p14:tracePt t="4969" x="3703638" y="4765675"/>
          <p14:tracePt t="4980" x="3725863" y="4732338"/>
          <p14:tracePt t="4985" x="3765550" y="4708525"/>
          <p14:tracePt t="4995" x="3811588" y="4697413"/>
          <p14:tracePt t="5001" x="3857625" y="4686300"/>
          <p14:tracePt t="5012" x="3892550" y="4675188"/>
          <p14:tracePt t="5018" x="3954463" y="4675188"/>
          <p14:tracePt t="5029" x="4011613" y="4675188"/>
          <p14:tracePt t="5034" x="4068763" y="4675188"/>
          <p14:tracePt t="5045" x="4132263" y="4675188"/>
          <p14:tracePt t="5050" x="4178300" y="4697413"/>
          <p14:tracePt t="5062" x="4235450" y="4721225"/>
          <p14:tracePt t="5066" x="4292600" y="4754563"/>
          <p14:tracePt t="5079" x="4343400" y="4794250"/>
          <p14:tracePt t="5082" x="4400550" y="4829175"/>
          <p14:tracePt t="5095" x="4435475" y="4851400"/>
          <p14:tracePt t="5099" x="4486275" y="4897438"/>
          <p14:tracePt t="5112" x="4508500" y="4932363"/>
          <p14:tracePt t="5115" x="4543425" y="4994275"/>
          <p14:tracePt t="5129" x="4554538" y="5040313"/>
          <p14:tracePt t="5132" x="4578350" y="5108575"/>
          <p14:tracePt t="5146" x="4589463" y="5172075"/>
          <p14:tracePt t="5148" x="4589463" y="5194300"/>
          <p14:tracePt t="5162" x="4589463" y="5240338"/>
          <p14:tracePt t="5164" x="4589463" y="5286375"/>
          <p14:tracePt t="5180" x="4589463" y="5321300"/>
          <p14:tracePt t="5180" x="4589463" y="5349875"/>
          <p14:tracePt t="5188" x="4578350" y="5372100"/>
          <p14:tracePt t="5196" x="4565650" y="5383213"/>
          <p14:tracePt t="5204" x="4543425" y="5394325"/>
          <p14:tracePt t="5213" x="4532313" y="5407025"/>
          <p14:tracePt t="5220" x="4508500" y="5407025"/>
          <p14:tracePt t="5229" x="4497388" y="5407025"/>
          <p14:tracePt t="5236" x="4497388" y="5418138"/>
          <p14:tracePt t="5246" x="4486275" y="5418138"/>
          <p14:tracePt t="5868" x="4486275" y="5407025"/>
          <p14:tracePt t="5901" x="4486275" y="5394325"/>
          <p14:tracePt t="5909" x="4468813" y="5394325"/>
          <p14:tracePt t="5949" x="4468813" y="5383213"/>
          <p14:tracePt t="5990" x="4457700" y="5372100"/>
          <p14:tracePt t="6006" x="4457700" y="5360988"/>
          <p14:tracePt t="6014" x="4446588" y="5349875"/>
          <p14:tracePt t="6030" x="4446588" y="5337175"/>
          <p14:tracePt t="6038" x="4446588" y="5321300"/>
          <p14:tracePt t="6047" x="4435475" y="5321300"/>
          <p14:tracePt t="6055" x="4435475" y="5308600"/>
          <p14:tracePt t="6063" x="4422775" y="5297488"/>
          <p14:tracePt t="6071" x="4422775" y="5286375"/>
          <p14:tracePt t="6079" x="4411663" y="5286375"/>
          <p14:tracePt t="6087" x="4400550" y="5275263"/>
          <p14:tracePt t="6096" x="4389438" y="5264150"/>
          <p14:tracePt t="6103" x="4378325" y="5251450"/>
          <p14:tracePt t="6112" x="4378325" y="5240338"/>
          <p14:tracePt t="6119" x="4365625" y="5229225"/>
          <p14:tracePt t="6128" x="4343400" y="5207000"/>
          <p14:tracePt t="6136" x="4343400" y="5194300"/>
          <p14:tracePt t="6144" x="4332288" y="5194300"/>
          <p14:tracePt t="6152" x="4332288" y="5183188"/>
          <p14:tracePt t="6160" x="4332288" y="5172075"/>
          <p14:tracePt t="6168" x="4332288" y="5160963"/>
          <p14:tracePt t="6177" x="4332288" y="5149850"/>
          <p14:tracePt t="6184" x="4332288" y="5121275"/>
          <p14:tracePt t="6193" x="4332288" y="5108575"/>
          <p14:tracePt t="6200" x="4332288" y="5086350"/>
          <p14:tracePt t="6210" x="4343400" y="5075238"/>
          <p14:tracePt t="6217" x="4365625" y="5051425"/>
          <p14:tracePt t="6226" x="4389438" y="5018088"/>
          <p14:tracePt t="6233" x="4422775" y="5006975"/>
          <p14:tracePt t="6243" x="4446588" y="4983163"/>
          <p14:tracePt t="6249" x="4486275" y="4972050"/>
          <p14:tracePt t="6263" x="4532313" y="4943475"/>
          <p14:tracePt t="6267" x="4565650" y="4943475"/>
          <p14:tracePt t="6280" x="4600575" y="4932363"/>
          <p14:tracePt t="6282" x="4635500" y="4932363"/>
          <p14:tracePt t="6296" x="4657725" y="4932363"/>
          <p14:tracePt t="6299" x="4721225" y="4932363"/>
          <p14:tracePt t="6313" x="4732338" y="4932363"/>
          <p14:tracePt t="6314" x="4754563" y="4954588"/>
          <p14:tracePt t="6322" x="4778375" y="4972050"/>
          <p14:tracePt t="6331" x="4800600" y="4994275"/>
          <p14:tracePt t="6338" x="4811713" y="5018088"/>
          <p14:tracePt t="6347" x="4822825" y="5040313"/>
          <p14:tracePt t="6354" x="4835525" y="5075238"/>
          <p14:tracePt t="6363" x="4835525" y="5097463"/>
          <p14:tracePt t="6371" x="4835525" y="5149850"/>
          <p14:tracePt t="6380" x="4822825" y="5194300"/>
          <p14:tracePt t="6387" x="4800600" y="5229225"/>
          <p14:tracePt t="6397" x="4754563" y="5275263"/>
          <p14:tracePt t="6403" x="4697413" y="5321300"/>
          <p14:tracePt t="6413" x="4646613" y="5360988"/>
          <p14:tracePt t="6419" x="4578350" y="5394325"/>
          <p14:tracePt t="6430" x="4508500" y="5429250"/>
          <p14:tracePt t="6435" x="4422775" y="5440363"/>
          <p14:tracePt t="6447" x="4332288" y="5451475"/>
          <p14:tracePt t="6452" x="4235450" y="5464175"/>
          <p14:tracePt t="6463" x="4165600" y="5464175"/>
          <p14:tracePt t="6468" x="4103688" y="5464175"/>
          <p14:tracePt t="6480" x="4035425" y="5451475"/>
          <p14:tracePt t="6484" x="4011613" y="5440363"/>
          <p14:tracePt t="6497" x="3965575" y="5418138"/>
          <p14:tracePt t="6500" x="3925888" y="5394325"/>
          <p14:tracePt t="6514" x="3903663" y="5383213"/>
          <p14:tracePt t="6530" x="3868738" y="5337175"/>
          <p14:tracePt t="6533" x="3857625" y="5297488"/>
          <p14:tracePt t="6547" x="3857625" y="5286375"/>
          <p14:tracePt t="6550" x="3857625" y="5264150"/>
          <p14:tracePt t="6563" x="3857625" y="5229225"/>
          <p14:tracePt t="6566" x="3857625" y="5207000"/>
          <p14:tracePt t="6580" x="3868738" y="5172075"/>
          <p14:tracePt t="6583" x="3879850" y="5160963"/>
          <p14:tracePt t="6597" x="3914775" y="5121275"/>
          <p14:tracePt t="6598" x="3943350" y="5108575"/>
          <p14:tracePt t="7351" x="3943350" y="5097463"/>
          <p14:tracePt t="7360" x="3925888" y="5064125"/>
          <p14:tracePt t="7367" x="3914775" y="5040313"/>
          <p14:tracePt t="7377" x="3903663" y="5018088"/>
          <p14:tracePt t="7383" x="3879850" y="4983163"/>
          <p14:tracePt t="7392" x="3868738" y="4943475"/>
          <p14:tracePt t="7399" x="3857625" y="4921250"/>
          <p14:tracePt t="7410" x="3835400" y="4875213"/>
          <p14:tracePt t="7416" x="3822700" y="4851400"/>
          <p14:tracePt t="7425" x="3789363" y="4765675"/>
          <p14:tracePt t="7432" x="3778250" y="4754563"/>
          <p14:tracePt t="7440" x="3765550" y="4721225"/>
          <p14:tracePt t="7448" x="3736975" y="4686300"/>
          <p14:tracePt t="7456" x="3714750" y="4640263"/>
          <p14:tracePt t="7465" x="3703638" y="4606925"/>
          <p14:tracePt t="7473" x="3692525" y="4565650"/>
          <p14:tracePt t="7481" x="3679825" y="4532313"/>
          <p14:tracePt t="7489" x="3679825" y="4508500"/>
          <p14:tracePt t="7497" x="3668713" y="4475163"/>
          <p14:tracePt t="7505" x="3657600" y="4451350"/>
          <p14:tracePt t="7514" x="3657600" y="4411663"/>
          <p14:tracePt t="7521" x="3646488" y="4389438"/>
          <p14:tracePt t="7530" x="3646488" y="4365625"/>
          <p14:tracePt t="7537" x="3646488" y="4354513"/>
          <p14:tracePt t="7546" x="3646488" y="4332288"/>
          <p14:tracePt t="7554" x="3646488" y="4308475"/>
          <p14:tracePt t="7561" x="3646488" y="4297363"/>
          <p14:tracePt t="7861" x="3646488" y="4275138"/>
          <p14:tracePt t="7870" x="3646488" y="4251325"/>
          <p14:tracePt t="7878" x="3646488" y="4222750"/>
          <p14:tracePt t="7886" x="3646488" y="4211638"/>
          <p14:tracePt t="7894" x="3646488" y="4189413"/>
          <p14:tracePt t="7902" x="3646488" y="4165600"/>
          <p14:tracePt t="7910" x="3646488" y="4143375"/>
          <p14:tracePt t="7918" x="3635375" y="4097338"/>
          <p14:tracePt t="7926" x="3635375" y="4057650"/>
          <p14:tracePt t="7934" x="3635375" y="4035425"/>
          <p14:tracePt t="7943" x="3635375" y="4000500"/>
          <p14:tracePt t="7950" x="3635375" y="3954463"/>
          <p14:tracePt t="7959" x="3635375" y="3932238"/>
          <p14:tracePt t="7967" x="3635375" y="3897313"/>
          <p14:tracePt t="7977" x="3635375" y="3857625"/>
          <p14:tracePt t="7983" x="3635375" y="3835400"/>
          <p14:tracePt t="7992" x="3635375" y="3811588"/>
          <p14:tracePt t="7999" x="3635375" y="3800475"/>
          <p14:tracePt t="8010" x="3635375" y="3789363"/>
          <p14:tracePt t="8015" x="3635375" y="3778250"/>
          <p14:tracePt t="8040" x="3635375" y="3765550"/>
          <p14:tracePt t="8064" x="3635375" y="3754438"/>
          <p14:tracePt t="8599" x="3622675" y="3743325"/>
          <p14:tracePt t="8607" x="3611563" y="3721100"/>
          <p14:tracePt t="8615" x="3549650" y="3657600"/>
          <p14:tracePt t="8623" x="3514725" y="3600450"/>
          <p14:tracePt t="8632" x="3492500" y="3554413"/>
          <p14:tracePt t="8639" x="3457575" y="3492500"/>
          <p14:tracePt t="8648" x="3435350" y="3457575"/>
          <p14:tracePt t="8656" x="3422650" y="3411538"/>
          <p14:tracePt t="8665" x="3400425" y="3378200"/>
          <p14:tracePt t="8672" x="3400425" y="3365500"/>
          <p14:tracePt t="8680" x="3389313" y="3343275"/>
          <p14:tracePt t="8688" x="3389313" y="3325813"/>
          <p14:tracePt t="8704" x="3389313" y="3314700"/>
          <p14:tracePt t="8753" x="3389313" y="3303588"/>
          <p14:tracePt t="8777" x="3400425" y="3292475"/>
          <p14:tracePt t="8785" x="3411538" y="3279775"/>
          <p14:tracePt t="8810" x="3422650" y="3279775"/>
          <p14:tracePt t="8818" x="3422650" y="3268663"/>
          <p14:tracePt t="8834" x="3435350" y="3268663"/>
          <p14:tracePt t="8996" x="3422650" y="3268663"/>
          <p14:tracePt t="9012" x="3411538" y="3268663"/>
          <p14:tracePt t="9304" x="3400425" y="3246438"/>
          <p14:tracePt t="9312" x="3400425" y="3222625"/>
          <p14:tracePt t="9320" x="3389313" y="3189288"/>
          <p14:tracePt t="9328" x="3389313" y="3165475"/>
          <p14:tracePt t="9336" x="3371850" y="3125788"/>
          <p14:tracePt t="9344" x="3360738" y="3103563"/>
          <p14:tracePt t="9352" x="3360738" y="3079750"/>
          <p14:tracePt t="9360" x="3360738" y="3057525"/>
          <p14:tracePt t="9368" x="3360738" y="3046413"/>
          <p14:tracePt t="9376" x="3360738" y="3022600"/>
          <p14:tracePt t="9385" x="3360738" y="3011488"/>
          <p14:tracePt t="9393" x="3360738" y="3000375"/>
          <p14:tracePt t="9401" x="3360738" y="2989263"/>
          <p14:tracePt t="9417" x="3360738" y="2971800"/>
          <p14:tracePt t="9433" x="3360738" y="2960688"/>
          <p14:tracePt t="9474" x="3360738" y="2949575"/>
          <p14:tracePt t="9490" x="3371850" y="2949575"/>
          <p14:tracePt t="9563" x="3371850" y="2936875"/>
          <p14:tracePt t="9571" x="3371850" y="2925763"/>
          <p14:tracePt t="9587" x="3371850" y="2914650"/>
          <p14:tracePt t="9595" x="3371850" y="2903538"/>
          <p14:tracePt t="9619" x="3371850" y="2892425"/>
          <p14:tracePt t="9652" x="3389313" y="2892425"/>
          <p14:tracePt t="9668" x="3400425" y="2892425"/>
          <p14:tracePt t="9684" x="3411538" y="2892425"/>
          <p14:tracePt t="9701" x="3411538" y="2903538"/>
          <p14:tracePt t="9711" x="3422650" y="2903538"/>
          <p14:tracePt t="9717" x="3435350" y="2914650"/>
          <p14:tracePt t="9728" x="3435350" y="2925763"/>
          <p14:tracePt t="9733" x="3446463" y="2936875"/>
          <p14:tracePt t="9742" x="3446463" y="2949575"/>
          <p14:tracePt t="9749" x="3457575" y="2960688"/>
          <p14:tracePt t="9760" x="3457575" y="2989263"/>
          <p14:tracePt t="9766" x="3468688" y="3011488"/>
          <p14:tracePt t="9774" x="3468688" y="3022600"/>
          <p14:tracePt t="9783" x="3468688" y="3057525"/>
          <p14:tracePt t="9790" x="3479800" y="3092450"/>
          <p14:tracePt t="9799" x="3492500" y="3114675"/>
          <p14:tracePt t="9806" x="3503613" y="3149600"/>
          <p14:tracePt t="9814" x="3514725" y="3200400"/>
          <p14:tracePt t="9822" x="3536950" y="3246438"/>
          <p14:tracePt t="9830" x="3549650" y="3292475"/>
          <p14:tracePt t="9838" x="3578225" y="3343275"/>
          <p14:tracePt t="9847" x="3589338" y="3365500"/>
          <p14:tracePt t="9855" x="3611563" y="3400425"/>
          <p14:tracePt t="9863" x="3622675" y="3435350"/>
          <p14:tracePt t="9871" x="3646488" y="3457575"/>
          <p14:tracePt t="9879" x="3657600" y="3479800"/>
          <p14:tracePt t="9887" x="3657600" y="3492500"/>
          <p14:tracePt t="9895" x="3668713" y="3492500"/>
          <p14:tracePt t="9903" x="3679825" y="3503613"/>
          <p14:tracePt t="10138" x="3679825" y="3514725"/>
          <p14:tracePt t="10154" x="3679825" y="3532188"/>
          <p14:tracePt t="10162" x="3679825" y="3543300"/>
          <p14:tracePt t="10171" x="3679825" y="3554413"/>
          <p14:tracePt t="10179" x="3679825" y="3565525"/>
          <p14:tracePt t="10187" x="3692525" y="3600450"/>
          <p14:tracePt t="10195" x="3703638" y="3635375"/>
          <p14:tracePt t="10203" x="3714750" y="3692525"/>
          <p14:tracePt t="10211" x="3725863" y="3743325"/>
          <p14:tracePt t="10219" x="3736975" y="3800475"/>
          <p14:tracePt t="10227" x="3754438" y="3868738"/>
          <p14:tracePt t="10235" x="3765550" y="3943350"/>
          <p14:tracePt t="10243" x="3778250" y="3965575"/>
          <p14:tracePt t="10252" x="3778250" y="4022725"/>
          <p14:tracePt t="10262" x="3789363" y="4057650"/>
          <p14:tracePt t="10268" x="3789363" y="4097338"/>
          <p14:tracePt t="10278" x="3789363" y="4108450"/>
          <p14:tracePt t="10284" x="3789363" y="4121150"/>
          <p14:tracePt t="10292" x="3789363" y="4132263"/>
          <p14:tracePt t="10325" x="3778250" y="4132263"/>
          <p14:tracePt t="10333" x="3765550" y="4121150"/>
          <p14:tracePt t="10343" x="3754438" y="4097338"/>
          <p14:tracePt t="10350" x="3736975" y="4086225"/>
          <p14:tracePt t="10357" x="3725863" y="4075113"/>
          <p14:tracePt t="10366" x="3714750" y="4057650"/>
          <p14:tracePt t="10373" x="3703638" y="4035425"/>
          <p14:tracePt t="10381" x="3679825" y="4011613"/>
          <p14:tracePt t="10390" x="3657600" y="3989388"/>
          <p14:tracePt t="10397" x="3635375" y="3943350"/>
          <p14:tracePt t="10405" x="3600450" y="3908425"/>
          <p14:tracePt t="10414" x="3560763" y="3857625"/>
          <p14:tracePt t="10422" x="3514725" y="3800475"/>
          <p14:tracePt t="10430" x="3468688" y="3743325"/>
          <p14:tracePt t="10438" x="3422650" y="3679825"/>
          <p14:tracePt t="10446" x="3371850" y="3622675"/>
          <p14:tracePt t="10454" x="3314700" y="3565525"/>
          <p14:tracePt t="10462" x="3279775" y="3532188"/>
          <p14:tracePt t="10470" x="3235325" y="3479800"/>
          <p14:tracePt t="10479" x="3211513" y="3468688"/>
          <p14:tracePt t="10487" x="3171825" y="3446463"/>
          <p14:tracePt t="10494" x="3136900" y="3422650"/>
          <p14:tracePt t="10503" x="3114675" y="3411538"/>
          <p14:tracePt t="10511" x="3092450" y="3400425"/>
          <p14:tracePt t="10519" x="3079750" y="3389313"/>
          <p14:tracePt t="10738" x="3068638" y="3389313"/>
          <p14:tracePt t="10746" x="3057525" y="3378200"/>
          <p14:tracePt t="10754" x="3046413" y="3354388"/>
          <p14:tracePt t="10762" x="3035300" y="3343275"/>
          <p14:tracePt t="10770" x="3006725" y="3292475"/>
          <p14:tracePt t="10778" x="2994025" y="3257550"/>
          <p14:tracePt t="10786" x="2982913" y="3222625"/>
          <p14:tracePt t="10796" x="2982913" y="3189288"/>
          <p14:tracePt t="10803" x="2971800" y="3165475"/>
          <p14:tracePt t="10811" x="2971800" y="3125788"/>
          <p14:tracePt t="10819" x="2960688" y="3079750"/>
          <p14:tracePt t="10827" x="2960688" y="3046413"/>
          <p14:tracePt t="10835" x="2960688" y="3011488"/>
          <p14:tracePt t="10843" x="2960688" y="2971800"/>
          <p14:tracePt t="10851" x="2960688" y="2925763"/>
          <p14:tracePt t="10860" x="2960688" y="2914650"/>
          <p14:tracePt t="10867" x="2960688" y="2879725"/>
          <p14:tracePt t="10876" x="2971800" y="2857500"/>
          <p14:tracePt t="10884" x="2982913" y="2822575"/>
          <p14:tracePt t="10894" x="2994025" y="2811463"/>
          <p14:tracePt t="10900" x="2994025" y="2800350"/>
          <p14:tracePt t="10910" x="3006725" y="2782888"/>
          <p14:tracePt t="10917" x="3006725" y="2771775"/>
          <p14:tracePt t="10926" x="3022600" y="2771775"/>
          <p14:tracePt t="10933" x="3022600" y="2760663"/>
          <p14:tracePt t="10948" x="3035300" y="2760663"/>
          <p14:tracePt t="11021" x="3035300" y="2771775"/>
          <p14:tracePt t="11029" x="3035300" y="2782888"/>
          <p14:tracePt t="11037" x="3035300" y="2800350"/>
          <p14:tracePt t="11046" x="3035300" y="2822575"/>
          <p14:tracePt t="11054" x="3035300" y="2857500"/>
          <p14:tracePt t="11063" x="3035300" y="2868613"/>
          <p14:tracePt t="11070" x="3022600" y="2903538"/>
          <p14:tracePt t="11078" x="3022600" y="2925763"/>
          <p14:tracePt t="11086" x="3022600" y="2949575"/>
          <p14:tracePt t="11094" x="3006725" y="2949575"/>
          <p14:tracePt t="11102" x="3006725" y="2960688"/>
          <p14:tracePt t="11110" x="3006725" y="2971800"/>
          <p14:tracePt t="11119" x="3006725" y="2989263"/>
          <p14:tracePt t="11143" x="2994025" y="3000375"/>
          <p14:tracePt t="11200" x="3006725" y="2989263"/>
          <p14:tracePt t="11209" x="3022600" y="2989263"/>
          <p14:tracePt t="11217" x="3035300" y="2960688"/>
          <p14:tracePt t="11226" x="3057525" y="2936875"/>
          <p14:tracePt t="11232" x="3092450" y="2914650"/>
          <p14:tracePt t="11240" x="3114675" y="2892425"/>
          <p14:tracePt t="11248" x="3136900" y="2868613"/>
          <p14:tracePt t="11256" x="3171825" y="2846388"/>
          <p14:tracePt t="11264" x="3222625" y="2822575"/>
          <p14:tracePt t="11272" x="3257550" y="2800350"/>
          <p14:tracePt t="11281" x="3292475" y="2771775"/>
          <p14:tracePt t="11289" x="3349625" y="2760663"/>
          <p14:tracePt t="11297" x="3389313" y="2749550"/>
          <p14:tracePt t="11305" x="3411538" y="2736850"/>
          <p14:tracePt t="11313" x="3446463" y="2725738"/>
          <p14:tracePt t="11321" x="3468688" y="2714625"/>
          <p14:tracePt t="11330" x="3503613" y="2703513"/>
          <p14:tracePt t="11338" x="3525838" y="2692400"/>
          <p14:tracePt t="11346" x="3560763" y="2679700"/>
          <p14:tracePt t="11354" x="3600450" y="2668588"/>
          <p14:tracePt t="11362" x="3635375" y="2668588"/>
          <p14:tracePt t="11370" x="3668713" y="2668588"/>
          <p14:tracePt t="11378" x="3703638" y="2668588"/>
          <p14:tracePt t="11386" x="3736975" y="2679700"/>
          <p14:tracePt t="11394" x="3754438" y="2692400"/>
          <p14:tracePt t="11402" x="3778250" y="2703513"/>
          <p14:tracePt t="11410" x="3811588" y="2725738"/>
          <p14:tracePt t="11418" x="3835400" y="2749550"/>
          <p14:tracePt t="11427" x="3846513" y="2760663"/>
          <p14:tracePt t="11435" x="3868738" y="2782888"/>
          <p14:tracePt t="11443" x="3879850" y="2800350"/>
          <p14:tracePt t="11451" x="3903663" y="2835275"/>
          <p14:tracePt t="11461" x="3903663" y="2857500"/>
          <p14:tracePt t="11468" x="3914775" y="2892425"/>
          <p14:tracePt t="11476" x="3925888" y="2925763"/>
          <p14:tracePt t="11484" x="3943350" y="2971800"/>
          <p14:tracePt t="11494" x="3943350" y="3000375"/>
          <p14:tracePt t="11501" x="3943350" y="3022600"/>
          <p14:tracePt t="11509" x="3954463" y="3057525"/>
          <p14:tracePt t="11518" x="3954463" y="3068638"/>
          <p14:tracePt t="11527" x="3954463" y="3079750"/>
          <p14:tracePt t="11535" x="3954463" y="3092450"/>
          <p14:tracePt t="11702" x="3965575" y="3092450"/>
          <p14:tracePt t="11758" x="3965575" y="3079750"/>
          <p14:tracePt t="11793" x="3954463" y="3068638"/>
          <p14:tracePt t="11799" x="3925888" y="3057525"/>
          <p14:tracePt t="11809" x="3903663" y="3057525"/>
          <p14:tracePt t="11815" x="3879850" y="3046413"/>
          <p14:tracePt t="11823" x="3846513" y="3046413"/>
          <p14:tracePt t="11831" x="3800475" y="3035300"/>
          <p14:tracePt t="11840" x="3754438" y="3035300"/>
          <p14:tracePt t="11848" x="3736975" y="3035300"/>
          <p14:tracePt t="11856" x="3692525" y="3035300"/>
          <p14:tracePt t="11865" x="3657600" y="3035300"/>
          <p14:tracePt t="11872" x="3635375" y="3022600"/>
          <p14:tracePt t="11880" x="3600450" y="3022600"/>
          <p14:tracePt t="11888" x="3578225" y="3022600"/>
          <p14:tracePt t="11896" x="3560763" y="3022600"/>
          <p14:tracePt t="11904" x="3549650" y="3022600"/>
          <p14:tracePt t="11913" x="3536950" y="3011488"/>
          <p14:tracePt t="11921" x="3525838" y="3011488"/>
          <p14:tracePt t="11929" x="3514725" y="3011488"/>
          <p14:tracePt t="11953" x="3503613" y="3011488"/>
          <p14:tracePt t="12107" x="3492500" y="3011488"/>
          <p14:tracePt t="12132" x="3479800" y="3011488"/>
          <p14:tracePt t="12237" x="3492500" y="3011488"/>
          <p14:tracePt t="12245" x="3514725" y="3022600"/>
          <p14:tracePt t="12253" x="3536950" y="3035300"/>
          <p14:tracePt t="12261" x="3578225" y="3035300"/>
          <p14:tracePt t="12269" x="3611563" y="3046413"/>
          <p14:tracePt t="12277" x="3657600" y="3057525"/>
          <p14:tracePt t="12286" x="3703638" y="3068638"/>
          <p14:tracePt t="12294" x="3765550" y="3068638"/>
          <p14:tracePt t="12302" x="3822700" y="3079750"/>
          <p14:tracePt t="12310" x="3879850" y="3079750"/>
          <p14:tracePt t="12318" x="3943350" y="3079750"/>
          <p14:tracePt t="12327" x="4011613" y="3079750"/>
          <p14:tracePt t="12335" x="4079875" y="3092450"/>
          <p14:tracePt t="12343" x="4165600" y="3092450"/>
          <p14:tracePt t="12351" x="4235450" y="3103563"/>
          <p14:tracePt t="12361" x="4321175" y="3114675"/>
          <p14:tracePt t="12366" x="4389438" y="3125788"/>
          <p14:tracePt t="12376" x="4457700" y="3136900"/>
          <p14:tracePt t="12383" x="4521200" y="3149600"/>
          <p14:tracePt t="12393" x="4543425" y="3149600"/>
          <p14:tracePt t="12400" x="4635500" y="3165475"/>
          <p14:tracePt t="12407" x="4686300" y="3165475"/>
          <p14:tracePt t="12415" x="4708525" y="3165475"/>
          <p14:tracePt t="12423" x="4765675" y="3178175"/>
          <p14:tracePt t="12431" x="4800600" y="3189288"/>
          <p14:tracePt t="12439" x="4822825" y="3200400"/>
          <p14:tracePt t="12447" x="4851400" y="3235325"/>
          <p14:tracePt t="12456" x="4875213" y="3257550"/>
          <p14:tracePt t="12464" x="4886325" y="3292475"/>
          <p14:tracePt t="12472" x="4897438" y="3343275"/>
          <p14:tracePt t="12480" x="4897438" y="3389313"/>
          <p14:tracePt t="12488" x="4897438" y="3435350"/>
          <p14:tracePt t="12496" x="4897438" y="3479800"/>
          <p14:tracePt t="12504" x="4886325" y="3514725"/>
          <p14:tracePt t="12512" x="4864100" y="3543300"/>
          <p14:tracePt t="12520" x="4835525" y="3554413"/>
          <p14:tracePt t="12707" x="4835525" y="3565525"/>
          <p14:tracePt t="12715" x="4835525" y="3589338"/>
          <p14:tracePt t="12723" x="4875213" y="3622675"/>
          <p14:tracePt t="12731" x="4897438" y="3646488"/>
          <p14:tracePt t="12739" x="4932363" y="3679825"/>
          <p14:tracePt t="12747" x="4965700" y="3692525"/>
          <p14:tracePt t="12755" x="5000625" y="3721100"/>
          <p14:tracePt t="12763" x="5121275" y="3800475"/>
          <p14:tracePt t="12771" x="5165725" y="3822700"/>
          <p14:tracePt t="12780" x="5297488" y="3908425"/>
          <p14:tracePt t="12788" x="5343525" y="3932238"/>
          <p14:tracePt t="12796" x="5440363" y="3978275"/>
          <p14:tracePt t="12804" x="5475288" y="3989388"/>
          <p14:tracePt t="12812" x="5532438" y="4011613"/>
          <p14:tracePt t="12820" x="5583238" y="4022725"/>
          <p14:tracePt t="12828" x="5618163" y="4035425"/>
          <p14:tracePt t="12836" x="5640388" y="4046538"/>
          <p14:tracePt t="12845" x="5651500" y="4046538"/>
          <p14:tracePt t="12860" x="5651500" y="4022725"/>
          <p14:tracePt t="12869" x="5651500" y="3965575"/>
          <p14:tracePt t="12966" x="5607050" y="3978275"/>
          <p14:tracePt t="12975" x="5554663" y="4000500"/>
          <p14:tracePt t="12982" x="5532438" y="4000500"/>
          <p14:tracePt t="12990" x="5508625" y="4000500"/>
          <p14:tracePt t="12998" x="5497513" y="4000500"/>
          <p14:tracePt t="13006" x="5486400" y="4000500"/>
          <p14:tracePt t="13015" x="5475288" y="4000500"/>
          <p14:tracePt t="13022" x="5475288" y="3978275"/>
          <p14:tracePt t="13031" x="5475288" y="3943350"/>
          <p14:tracePt t="13039" x="5475288" y="3908425"/>
          <p14:tracePt t="13047" x="5475288" y="3846513"/>
          <p14:tracePt t="13055" x="5486400" y="3789363"/>
          <p14:tracePt t="13063" x="5508625" y="3721100"/>
          <p14:tracePt t="13071" x="5532438" y="3657600"/>
          <p14:tracePt t="13079" x="5543550" y="3646488"/>
          <p14:tracePt t="13088" x="5583238" y="3600450"/>
          <p14:tracePt t="13096" x="5607050" y="3565525"/>
          <p14:tracePt t="13103" x="5629275" y="3543300"/>
          <p14:tracePt t="13112" x="5664200" y="3503613"/>
          <p14:tracePt t="13120" x="5697538" y="3492500"/>
          <p14:tracePt t="13128" x="5732463" y="3479800"/>
          <p14:tracePt t="13136" x="5743575" y="3479800"/>
          <p14:tracePt t="13144" x="5807075" y="3479800"/>
          <p14:tracePt t="13152" x="5840413" y="3479800"/>
          <p14:tracePt t="13161" x="5886450" y="3479800"/>
          <p14:tracePt t="13169" x="5921375" y="3479800"/>
          <p14:tracePt t="13177" x="5983288" y="3479800"/>
          <p14:tracePt t="13185" x="6040438" y="3479800"/>
          <p14:tracePt t="13194" x="6108700" y="3492500"/>
          <p14:tracePt t="13203" x="6183313" y="3514725"/>
          <p14:tracePt t="13211" x="6251575" y="3543300"/>
          <p14:tracePt t="13219" x="6315075" y="3565525"/>
          <p14:tracePt t="13227" x="6383338" y="3589338"/>
          <p14:tracePt t="13236" x="6464300" y="3611563"/>
          <p14:tracePt t="13244" x="6537325" y="3646488"/>
          <p14:tracePt t="13253" x="6618288" y="3657600"/>
          <p14:tracePt t="13259" x="6692900" y="3668713"/>
          <p14:tracePt t="13269" x="6761163" y="3679825"/>
          <p14:tracePt t="13278" x="6829425" y="3692525"/>
          <p14:tracePt t="13286" x="6851650" y="3708400"/>
          <p14:tracePt t="13292" x="6904038" y="3721100"/>
          <p14:tracePt t="13302" x="6937375" y="3732213"/>
          <p14:tracePt t="13311" x="6972300" y="3743325"/>
          <p14:tracePt t="13319" x="6994525" y="3754438"/>
          <p14:tracePt t="13326" x="7018338" y="3789363"/>
          <p14:tracePt t="13336" x="7029450" y="3811588"/>
          <p14:tracePt t="13344" x="7046913" y="3857625"/>
          <p14:tracePt t="13353" x="7046913" y="3932238"/>
          <p14:tracePt t="13360" x="7046913" y="3989388"/>
          <p14:tracePt t="13369" x="7046913" y="4057650"/>
          <p14:tracePt t="13378" x="7046913" y="4154488"/>
          <p14:tracePt t="13385" x="7046913" y="4235450"/>
          <p14:tracePt t="13393" x="7029450" y="4332288"/>
          <p14:tracePt t="13403" x="7018338" y="4365625"/>
          <p14:tracePt t="13410" x="7007225" y="4429125"/>
          <p14:tracePt t="13419" x="6994525" y="4475163"/>
          <p14:tracePt t="13420" x="6983413" y="4521200"/>
          <p14:tracePt t="13428" x="6983413" y="4543425"/>
          <p14:tracePt t="13436" x="6972300" y="4565650"/>
          <p14:tracePt t="13444" x="6972300" y="4578350"/>
          <p14:tracePt t="13453" x="6961188" y="4578350"/>
          <p14:tracePt t="13460" x="6961188" y="4589463"/>
          <p14:tracePt t="13508" x="6950075" y="4589463"/>
          <p14:tracePt t="13898" x="6950075" y="4578350"/>
          <p14:tracePt t="13906" x="6950075" y="4565650"/>
          <p14:tracePt t="13914" x="6926263" y="4532313"/>
          <p14:tracePt t="13922" x="6915150" y="4508500"/>
          <p14:tracePt t="13930" x="6904038" y="4475163"/>
          <p14:tracePt t="13938" x="6880225" y="4440238"/>
          <p14:tracePt t="13946" x="6869113" y="4400550"/>
          <p14:tracePt t="13954" x="6851650" y="4365625"/>
          <p14:tracePt t="13962" x="6818313" y="4332288"/>
          <p14:tracePt t="13971" x="6794500" y="4286250"/>
          <p14:tracePt t="13979" x="6761163" y="4235450"/>
          <p14:tracePt t="13987" x="6692900" y="4143375"/>
          <p14:tracePt t="13995" x="6629400" y="4075113"/>
          <p14:tracePt t="14003" x="6561138" y="3965575"/>
          <p14:tracePt t="14012" x="6475413" y="3868738"/>
          <p14:tracePt t="14020" x="6383338" y="3754438"/>
          <p14:tracePt t="14027" x="6337300" y="3708400"/>
          <p14:tracePt t="14036" x="6251575" y="3622675"/>
          <p14:tracePt t="14044" x="6172200" y="3565525"/>
          <p14:tracePt t="14053" x="6108700" y="3532188"/>
          <p14:tracePt t="14060" x="6064250" y="3514725"/>
          <p14:tracePt t="14068" x="6007100" y="3503613"/>
          <p14:tracePt t="14077" x="5972175" y="3503613"/>
          <p14:tracePt t="14084" x="5932488" y="3503613"/>
          <p14:tracePt t="14093" x="5908675" y="3532188"/>
          <p14:tracePt t="14100" x="5897563" y="3554413"/>
          <p14:tracePt t="14110" x="5864225" y="3578225"/>
          <p14:tracePt t="14116" x="5851525" y="3600450"/>
          <p14:tracePt t="14126" x="5829300" y="3622675"/>
          <p14:tracePt t="14133" x="5807075" y="3646488"/>
          <p14:tracePt t="14143" x="5794375" y="3668713"/>
          <p14:tracePt t="14149" x="5754688" y="3708400"/>
          <p14:tracePt t="14157" x="5732463" y="3732213"/>
          <p14:tracePt t="14165" x="5721350" y="3754438"/>
          <p14:tracePt t="14173" x="5697538" y="3778250"/>
          <p14:tracePt t="14181" x="5664200" y="3811588"/>
          <p14:tracePt t="14189" x="5651500" y="3835400"/>
          <p14:tracePt t="14197" x="5629275" y="3868738"/>
          <p14:tracePt t="14206" x="5607050" y="3921125"/>
          <p14:tracePt t="14214" x="5583238" y="3954463"/>
          <p14:tracePt t="14222" x="5554663" y="3989388"/>
          <p14:tracePt t="14230" x="5532438" y="4022725"/>
          <p14:tracePt t="14238" x="5508625" y="4057650"/>
          <p14:tracePt t="14246" x="5497513" y="4075113"/>
          <p14:tracePt t="14255" x="5475288" y="4108450"/>
          <p14:tracePt t="14262" x="5451475" y="4132263"/>
          <p14:tracePt t="14273" x="5429250" y="4154488"/>
          <p14:tracePt t="14279" x="5407025" y="4165600"/>
          <p14:tracePt t="14287" x="5389563" y="4189413"/>
          <p14:tracePt t="14295" x="5365750" y="4200525"/>
          <p14:tracePt t="14303" x="5354638" y="4211638"/>
          <p14:tracePt t="14311" x="5343525" y="4211638"/>
          <p14:tracePt t="14321" x="5321300" y="4222750"/>
          <p14:tracePt t="14328" x="5308600" y="4222750"/>
          <p14:tracePt t="14337" x="5308600" y="4235450"/>
          <p14:tracePt t="14343" x="5297488" y="4235450"/>
          <p14:tracePt t="14361" x="5286375" y="4251325"/>
          <p14:tracePt t="14384" x="5275263" y="4251325"/>
          <p14:tracePt t="14457" x="5264150" y="4251325"/>
          <p14:tracePt t="14497" x="5264150" y="4235450"/>
          <p14:tracePt t="14505" x="5264150" y="4222750"/>
          <p14:tracePt t="14514" x="5264150" y="4189413"/>
          <p14:tracePt t="14521" x="5264150" y="4154488"/>
          <p14:tracePt t="14530" x="5264150" y="4108450"/>
          <p14:tracePt t="14540" x="5275263" y="4057650"/>
          <p14:tracePt t="14546" x="5275263" y="4035425"/>
          <p14:tracePt t="14554" x="5297488" y="4000500"/>
          <p14:tracePt t="14562" x="5297488" y="3965575"/>
          <p14:tracePt t="14570" x="5321300" y="3943350"/>
          <p14:tracePt t="14578" x="5332413" y="3921125"/>
          <p14:tracePt t="14587" x="5343525" y="3908425"/>
          <p14:tracePt t="14595" x="5354638" y="3897313"/>
          <p14:tracePt t="14603" x="5354638" y="3886200"/>
          <p14:tracePt t="14611" x="5365750" y="3886200"/>
          <p14:tracePt t="14620" x="5378450" y="3868738"/>
          <p14:tracePt t="14627" x="5389563" y="3857625"/>
          <p14:tracePt t="14635" x="5407025" y="3857625"/>
          <p14:tracePt t="14643" x="5418138" y="3846513"/>
          <p14:tracePt t="14651" x="5429250" y="3846513"/>
          <p14:tracePt t="14660" x="5429250" y="3835400"/>
          <p14:tracePt t="14667" x="5440363" y="3822700"/>
          <p14:tracePt t="14676" x="5451475" y="3811588"/>
          <p14:tracePt t="14693" x="5464175" y="3811588"/>
          <p14:tracePt t="15040" x="5464175" y="3800475"/>
          <p14:tracePt t="15048" x="5451475" y="3800475"/>
          <p14:tracePt t="15073" x="5451475" y="3789363"/>
          <p14:tracePt t="15081" x="5440363" y="3789363"/>
          <p14:tracePt t="15097" x="5440363" y="3778250"/>
          <p14:tracePt t="16588" x="5440363" y="3765550"/>
          <p14:tracePt t="16596" x="5440363" y="3743325"/>
          <p14:tracePt t="16605" x="5429250" y="3732213"/>
          <p14:tracePt t="16612" x="5429250" y="3708400"/>
          <p14:tracePt t="16620" x="5418138" y="3692525"/>
          <p14:tracePt t="16628" x="5407025" y="3679825"/>
          <p14:tracePt t="16636" x="5389563" y="3668713"/>
          <p14:tracePt t="16645" x="5389563" y="3657600"/>
          <p14:tracePt t="16652" x="5378450" y="3646488"/>
          <p14:tracePt t="16660" x="5365750" y="3635375"/>
          <p14:tracePt t="16669" x="5332413" y="3611563"/>
          <p14:tracePt t="16677" x="5308600" y="3589338"/>
          <p14:tracePt t="16685" x="5275263" y="3565525"/>
          <p14:tracePt t="16694" x="5240338" y="3543300"/>
          <p14:tracePt t="16701" x="5189538" y="3514725"/>
          <p14:tracePt t="16709" x="5143500" y="3479800"/>
          <p14:tracePt t="16718" x="5121275" y="3468688"/>
          <p14:tracePt t="16727" x="5086350" y="3446463"/>
          <p14:tracePt t="16733" x="5051425" y="3435350"/>
          <p14:tracePt t="16743" x="5011738" y="3411538"/>
          <p14:tracePt t="16750" x="4978400" y="3400425"/>
          <p14:tracePt t="16760" x="4954588" y="3389313"/>
          <p14:tracePt t="16766" x="4908550" y="3365500"/>
          <p14:tracePt t="16775" x="4875213" y="3354388"/>
          <p14:tracePt t="16782" x="4835525" y="3325813"/>
          <p14:tracePt t="16790" x="4800600" y="3303588"/>
          <p14:tracePt t="16798" x="4743450" y="3268663"/>
          <p14:tracePt t="16807" x="4697413" y="3235325"/>
          <p14:tracePt t="16814" x="4646613" y="3189288"/>
          <p14:tracePt t="16822" x="4600575" y="3136900"/>
          <p14:tracePt t="16830" x="4543425" y="3092450"/>
          <p14:tracePt t="16839" x="4497388" y="3035300"/>
          <p14:tracePt t="16847" x="4435475" y="2971800"/>
          <p14:tracePt t="16855" x="4400550" y="2925763"/>
          <p14:tracePt t="16863" x="4365625" y="2892425"/>
          <p14:tracePt t="16872" x="4343400" y="2868613"/>
          <p14:tracePt t="16879" x="4308475" y="2846388"/>
          <p14:tracePt t="16889" x="4279900" y="2822575"/>
          <p14:tracePt t="16896" x="4257675" y="2800350"/>
          <p14:tracePt t="16906" x="4246563" y="2782888"/>
          <p14:tracePt t="16911" x="4222750" y="2771775"/>
          <p14:tracePt t="16922" x="4211638" y="2760663"/>
          <p14:tracePt t="16928" x="4189413" y="2760663"/>
          <p14:tracePt t="16939" x="4178300" y="2749550"/>
          <p14:tracePt t="16944" x="4165600" y="2749550"/>
          <p14:tracePt t="16956" x="4143375" y="2736850"/>
          <p14:tracePt t="16960" x="4121150" y="2725738"/>
          <p14:tracePt t="16972" x="4092575" y="2714625"/>
          <p14:tracePt t="16977" x="4057650" y="2703513"/>
          <p14:tracePt t="16989" x="4035425" y="2692400"/>
          <p14:tracePt t="16993" x="4000500" y="2679700"/>
          <p14:tracePt t="17005" x="3965575" y="2657475"/>
          <p14:tracePt t="17011" x="3954463" y="2646363"/>
          <p14:tracePt t="17022" x="3914775" y="2622550"/>
          <p14:tracePt t="17026" x="3903663" y="2606675"/>
          <p14:tracePt t="17039" x="3879850" y="2593975"/>
          <p14:tracePt t="17044" x="3868738" y="2582863"/>
          <p14:tracePt t="17056" x="3857625" y="2571750"/>
          <p14:tracePt t="17059" x="3846513" y="2571750"/>
          <p14:tracePt t="17082" x="3846513" y="2560638"/>
          <p14:tracePt t="17098" x="3857625" y="2560638"/>
          <p14:tracePt t="17398" x="3857625" y="2571750"/>
          <p14:tracePt t="17414" x="3857625" y="2582863"/>
          <p14:tracePt t="17422" x="3868738" y="2582863"/>
          <p14:tracePt t="17430" x="3868738" y="2593975"/>
          <p14:tracePt t="17446" x="3879850" y="2606675"/>
          <p14:tracePt t="17455" x="3892550" y="2606675"/>
          <p14:tracePt t="17470" x="3903663" y="2622550"/>
          <p14:tracePt t="17479" x="3914775" y="2622550"/>
          <p14:tracePt t="17487" x="3925888" y="2622550"/>
          <p14:tracePt t="17503" x="3943350" y="2622550"/>
          <p14:tracePt t="17536" x="3954463" y="2622550"/>
          <p14:tracePt t="17633" x="3965575" y="2622550"/>
          <p14:tracePt t="17697" x="3965575" y="2635250"/>
          <p14:tracePt t="17738" x="3954463" y="2646363"/>
          <p14:tracePt t="17746" x="3943350" y="2657475"/>
          <p14:tracePt t="17755" x="3925888" y="2657475"/>
          <p14:tracePt t="17762" x="3925888" y="2668588"/>
          <p14:tracePt t="17771" x="3914775" y="2668588"/>
          <p14:tracePt t="17787" x="3903663" y="2679700"/>
          <p14:tracePt t="17795" x="3892550" y="2679700"/>
          <p14:tracePt t="17803" x="3892550" y="2692400"/>
          <p14:tracePt t="17811" x="3879850" y="2692400"/>
          <p14:tracePt t="17819" x="3868738" y="2692400"/>
          <p14:tracePt t="17827" x="3857625" y="2703513"/>
          <p14:tracePt t="17843" x="3846513" y="2714625"/>
          <p14:tracePt t="17852" x="3835400" y="2714625"/>
          <p14:tracePt t="17860" x="3822700" y="2725738"/>
          <p14:tracePt t="17868" x="3811588" y="2736850"/>
          <p14:tracePt t="17876" x="3811588" y="2760663"/>
          <p14:tracePt t="17884" x="3800475" y="2771775"/>
          <p14:tracePt t="17893" x="3789363" y="2782888"/>
          <p14:tracePt t="17900" x="3778250" y="2800350"/>
          <p14:tracePt t="17909" x="3778250" y="2811463"/>
          <p14:tracePt t="17916" x="3765550" y="2822575"/>
          <p14:tracePt t="17926" x="3754438" y="2846388"/>
          <p14:tracePt t="17933" x="3754438" y="2857500"/>
          <p14:tracePt t="17942" x="3736975" y="2879725"/>
          <p14:tracePt t="17949" x="3725863" y="2914650"/>
          <p14:tracePt t="17957" x="3725863" y="2949575"/>
          <p14:tracePt t="17965" x="3714750" y="2989263"/>
          <p14:tracePt t="17973" x="3714750" y="3022600"/>
          <p14:tracePt t="17981" x="3703638" y="3068638"/>
          <p14:tracePt t="17990" x="3692525" y="3114675"/>
          <p14:tracePt t="17997" x="3692525" y="3165475"/>
          <p14:tracePt t="18006" x="3679825" y="3211513"/>
          <p14:tracePt t="18014" x="3679825" y="3257550"/>
          <p14:tracePt t="18023" x="3668713" y="3303588"/>
          <p14:tracePt t="18030" x="3668713" y="3354388"/>
          <p14:tracePt t="18040" x="3668713" y="3378200"/>
          <p14:tracePt t="18046" x="3668713" y="3411538"/>
          <p14:tracePt t="18057" x="3668713" y="3446463"/>
          <p14:tracePt t="18062" x="3668713" y="3479800"/>
          <p14:tracePt t="18073" x="3668713" y="3503613"/>
          <p14:tracePt t="18079" x="3679825" y="3503613"/>
          <p14:tracePt t="18090" x="3692525" y="3514725"/>
          <p14:tracePt t="18265" x="3703638" y="3514725"/>
          <p14:tracePt t="18273" x="3736975" y="3514725"/>
          <p14:tracePt t="18281" x="3800475" y="3543300"/>
          <p14:tracePt t="18293" x="3846513" y="3554413"/>
          <p14:tracePt t="18297" x="3914775" y="3565525"/>
          <p14:tracePt t="18307" x="4000500" y="3578225"/>
          <p14:tracePt t="18314" x="4143375" y="3600450"/>
          <p14:tracePt t="18323" x="4189413" y="3600450"/>
          <p14:tracePt t="18330" x="4292600" y="3600450"/>
          <p14:tracePt t="18338" x="4389438" y="3600450"/>
          <p14:tracePt t="18346" x="4486275" y="3578225"/>
          <p14:tracePt t="18354" x="4565650" y="3565525"/>
          <p14:tracePt t="18362" x="4646613" y="3543300"/>
          <p14:tracePt t="18370" x="4721225" y="3514725"/>
          <p14:tracePt t="18378" x="4743450" y="3514725"/>
          <p14:tracePt t="18386" x="4789488" y="3503613"/>
          <p14:tracePt t="18394" x="4822825" y="3492500"/>
          <p14:tracePt t="18403" x="4835525" y="3479800"/>
          <p14:tracePt t="18411" x="4864100" y="3479800"/>
          <p14:tracePt t="18427" x="4864100" y="3468688"/>
          <p14:tracePt t="18435" x="4864100" y="3446463"/>
          <p14:tracePt t="18581" x="4875213" y="3457575"/>
          <p14:tracePt t="18590" x="4908550" y="3503613"/>
          <p14:tracePt t="18597" x="4943475" y="3532188"/>
          <p14:tracePt t="18605" x="4989513" y="3589338"/>
          <p14:tracePt t="18613" x="5022850" y="3622675"/>
          <p14:tracePt t="18621" x="5075238" y="3679825"/>
          <p14:tracePt t="18630" x="5108575" y="3732213"/>
          <p14:tracePt t="18637" x="5189538" y="3822700"/>
          <p14:tracePt t="18646" x="5264150" y="3932238"/>
          <p14:tracePt t="18654" x="5321300" y="4022725"/>
          <p14:tracePt t="18662" x="5365750" y="4121150"/>
          <p14:tracePt t="18670" x="5378450" y="4154488"/>
          <p14:tracePt t="18678" x="5407025" y="4211638"/>
          <p14:tracePt t="18686" x="5418138" y="4264025"/>
          <p14:tracePt t="18694" x="5429250" y="4332288"/>
          <p14:tracePt t="18702" x="5429250" y="4354513"/>
          <p14:tracePt t="18711" x="5429250" y="4378325"/>
          <p14:tracePt t="18718" x="5407025" y="4411663"/>
          <p14:tracePt t="18881" x="5407025" y="4400550"/>
          <p14:tracePt t="18888" x="5407025" y="4378325"/>
          <p14:tracePt t="18897" x="5407025" y="4332288"/>
          <p14:tracePt t="18905" x="5407025" y="4297363"/>
          <p14:tracePt t="18913" x="5418138" y="4264025"/>
          <p14:tracePt t="18921" x="5440363" y="4222750"/>
          <p14:tracePt t="18929" x="5475288" y="4154488"/>
          <p14:tracePt t="18937" x="5521325" y="4097338"/>
          <p14:tracePt t="18945" x="5565775" y="4035425"/>
          <p14:tracePt t="18954" x="5629275" y="3965575"/>
          <p14:tracePt t="18962" x="5686425" y="3921125"/>
          <p14:tracePt t="18970" x="5743575" y="3886200"/>
          <p14:tracePt t="18978" x="5794375" y="3846513"/>
          <p14:tracePt t="18986" x="5840413" y="3822700"/>
          <p14:tracePt t="18994" x="5908675" y="3800475"/>
          <p14:tracePt t="19002" x="5972175" y="3789363"/>
          <p14:tracePt t="19011" x="6029325" y="3789363"/>
          <p14:tracePt t="19018" x="6075363" y="3789363"/>
          <p14:tracePt t="19026" x="6097588" y="3789363"/>
          <p14:tracePt t="19035" x="6183313" y="3789363"/>
          <p14:tracePt t="19044" x="6207125" y="3789363"/>
          <p14:tracePt t="19051" x="6240463" y="3789363"/>
          <p14:tracePt t="19059" x="6264275" y="3789363"/>
          <p14:tracePt t="19067" x="6297613" y="3800475"/>
          <p14:tracePt t="19077" x="6326188" y="3811588"/>
          <p14:tracePt t="19083" x="6337300" y="3811588"/>
          <p14:tracePt t="19095" x="6361113" y="3822700"/>
          <p14:tracePt t="19109" x="6383338" y="3822700"/>
          <p14:tracePt t="19109" x="6394450" y="3822700"/>
          <p14:tracePt t="19116" x="6407150" y="3822700"/>
          <p14:tracePt t="19126" x="6418263" y="3822700"/>
          <p14:tracePt t="19132" x="6429375" y="3822700"/>
          <p14:tracePt t="19180" x="6418263" y="3811588"/>
          <p14:tracePt t="19189" x="6383338" y="3800475"/>
          <p14:tracePt t="19197" x="6350000" y="3789363"/>
          <p14:tracePt t="19205" x="6297613" y="3778250"/>
          <p14:tracePt t="19213" x="6251575" y="3765550"/>
          <p14:tracePt t="19221" x="6207125" y="3765550"/>
          <p14:tracePt t="19229" x="6149975" y="3765550"/>
          <p14:tracePt t="19237" x="6086475" y="3765550"/>
          <p14:tracePt t="19245" x="6029325" y="3765550"/>
          <p14:tracePt t="19253" x="5961063" y="3778250"/>
          <p14:tracePt t="19261" x="5897563" y="3789363"/>
          <p14:tracePt t="19270" x="5829300" y="3811588"/>
          <p14:tracePt t="19278" x="5772150" y="3822700"/>
          <p14:tracePt t="19286" x="5708650" y="3835400"/>
          <p14:tracePt t="19294" x="5640388" y="3846513"/>
          <p14:tracePt t="19302" x="5565775" y="3857625"/>
          <p14:tracePt t="19310" x="5508625" y="3857625"/>
          <p14:tracePt t="19318" x="5451475" y="3857625"/>
          <p14:tracePt t="19327" x="5407025" y="3857625"/>
          <p14:tracePt t="19334" x="5378450" y="3857625"/>
          <p14:tracePt t="19343" x="5308600" y="3868738"/>
          <p14:tracePt t="19351" x="5286375" y="3868738"/>
          <p14:tracePt t="19361" x="5229225" y="3886200"/>
          <p14:tracePt t="19377" x="5200650" y="3897313"/>
          <p14:tracePt t="19378" x="5165725" y="3908425"/>
          <p14:tracePt t="19383" x="5132388" y="3921125"/>
          <p14:tracePt t="19392" x="5108575" y="3921125"/>
          <p14:tracePt t="19399" x="5075238" y="3932238"/>
          <p14:tracePt t="19410" x="5051425" y="3932238"/>
          <p14:tracePt t="19415" x="5022850" y="3943350"/>
          <p14:tracePt t="19425" x="5000625" y="3943350"/>
          <p14:tracePt t="19432" x="4978400" y="3954463"/>
          <p14:tracePt t="19443" x="4965700" y="3965575"/>
          <p14:tracePt t="19448" x="4943475" y="3978275"/>
          <p14:tracePt t="19459" x="4932363" y="4000500"/>
          <p14:tracePt t="19464" x="4921250" y="4011613"/>
          <p14:tracePt t="19477" x="4908550" y="4035425"/>
          <p14:tracePt t="19481" x="4886325" y="4046538"/>
          <p14:tracePt t="19492" x="4886325" y="4075113"/>
          <p14:tracePt t="19496" x="4875213" y="4086225"/>
          <p14:tracePt t="19510" x="4864100" y="4108450"/>
          <p14:tracePt t="19513" x="4864100" y="4121150"/>
          <p14:tracePt t="19525" x="4864100" y="4132263"/>
          <p14:tracePt t="19529" x="4851400" y="4132263"/>
          <p14:tracePt t="19543" x="4851400" y="4143375"/>
          <p14:tracePt t="19546" x="4851400" y="4154488"/>
          <p14:tracePt t="19559" x="4851400" y="4165600"/>
          <p14:tracePt t="19569" x="4851400" y="4178300"/>
          <p14:tracePt t="19586" x="4851400" y="4189413"/>
          <p14:tracePt t="19869" x="4851400" y="4178300"/>
          <p14:tracePt t="19901" x="4864100" y="4178300"/>
          <p14:tracePt t="19926" x="4864100" y="4165600"/>
          <p14:tracePt t="20477" x="4851400" y="4165600"/>
          <p14:tracePt t="20509" x="4835525" y="4165600"/>
          <p14:tracePt t="20527" x="4835525" y="4154488"/>
          <p14:tracePt t="20534" x="4835525" y="4143375"/>
          <p14:tracePt t="20543" x="4835525" y="4121150"/>
          <p14:tracePt t="20550" x="4835525" y="4108450"/>
          <p14:tracePt t="20560" x="4851400" y="4075113"/>
          <p14:tracePt t="20566" x="4886325" y="4046538"/>
          <p14:tracePt t="20576" x="4921250" y="4000500"/>
          <p14:tracePt t="20582" x="5000625" y="3932238"/>
          <p14:tracePt t="20593" x="5075238" y="3886200"/>
          <p14:tracePt t="20598" x="5154613" y="3835400"/>
          <p14:tracePt t="20607" x="5251450" y="3778250"/>
          <p14:tracePt t="20615" x="5354638" y="3732213"/>
          <p14:tracePt t="20623" x="5486400" y="3679825"/>
          <p14:tracePt t="20631" x="5640388" y="3646488"/>
          <p14:tracePt t="20639" x="5818188" y="3622675"/>
          <p14:tracePt t="20647" x="5983288" y="3611563"/>
          <p14:tracePt t="20655" x="6161088" y="3600450"/>
          <p14:tracePt t="20663" x="6315075" y="3600450"/>
          <p14:tracePt t="20671" x="6383338" y="3600450"/>
          <p14:tracePt t="20680" x="6526213" y="3600450"/>
          <p14:tracePt t="20688" x="6651625" y="3600450"/>
          <p14:tracePt t="20697" x="6761163" y="3600450"/>
          <p14:tracePt t="20704" x="6869113" y="3600450"/>
          <p14:tracePt t="20712" x="6961188" y="3600450"/>
          <p14:tracePt t="20720" x="7029450" y="3611563"/>
          <p14:tracePt t="20728" x="7104063" y="3622675"/>
          <p14:tracePt t="20736" x="7161213" y="3635375"/>
          <p14:tracePt t="20744" x="7183438" y="3646488"/>
          <p14:tracePt t="20752" x="7258050" y="3679825"/>
          <p14:tracePt t="20761" x="7269163" y="3692525"/>
          <p14:tracePt t="20768" x="7304088" y="3721100"/>
          <p14:tracePt t="20777" x="7326313" y="3754438"/>
          <p14:tracePt t="20785" x="7337425" y="3778250"/>
          <p14:tracePt t="20794" x="7350125" y="3800475"/>
          <p14:tracePt t="20801" x="7361238" y="3846513"/>
          <p14:tracePt t="20810" x="7361238" y="3868738"/>
          <p14:tracePt t="20817" x="7361238" y="3908425"/>
          <p14:tracePt t="20827" x="7361238" y="3943350"/>
          <p14:tracePt t="20833" x="7361238" y="3954463"/>
          <p14:tracePt t="20843" x="7361238" y="3989388"/>
          <p14:tracePt t="20850" x="7350125" y="4011613"/>
          <p14:tracePt t="20861" x="7337425" y="4022725"/>
          <p14:tracePt t="20866" x="7337425" y="4035425"/>
          <p14:tracePt t="20877" x="7326313" y="4057650"/>
          <p14:tracePt t="20882" x="7326313" y="4075113"/>
          <p14:tracePt t="20894" x="7315200" y="4075113"/>
          <p14:tracePt t="20898" x="7315200" y="4086225"/>
          <p14:tracePt t="20910" x="7304088" y="4086225"/>
          <p14:tracePt t="20914" x="7304088" y="4097338"/>
          <p14:tracePt t="20927" x="7304088" y="4108450"/>
          <p14:tracePt t="20939" x="7304088" y="4121150"/>
          <p14:tracePt t="20947" x="7304088" y="4132263"/>
          <p14:tracePt t="20971" x="7304088" y="4143375"/>
          <p14:tracePt t="20979" x="7292975" y="4143375"/>
          <p14:tracePt t="20987" x="7292975" y="4154488"/>
          <p14:tracePt t="21052" x="7280275" y="4154488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B5E49-D1FF-E33B-206C-4369D56B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要實現的主程式與輸出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C6FDF43-DF96-7749-559B-A485F9D56A68}"/>
              </a:ext>
            </a:extLst>
          </p:cNvPr>
          <p:cNvSpPr txBox="1"/>
          <p:nvPr/>
        </p:nvSpPr>
        <p:spPr>
          <a:xfrm>
            <a:off x="484710" y="1453138"/>
            <a:ext cx="85318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paths.txt (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內含三條路徑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，若是沒有答案者，該行為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</a:t>
            </a:r>
            <a:r>
              <a:rPr kumimoji="1" lang="en-US" altLang="zh-TW" sz="2000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 route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”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50F716-CB4C-E012-1149-47BBDE56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07B5E1C6-9528-D35C-35AF-8E161D869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34700"/>
            <a:ext cx="9144000" cy="23275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457347B-7273-E833-7B79-19D09CB080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211" y="1939016"/>
            <a:ext cx="6678830" cy="1666117"/>
          </a:xfrm>
          <a:prstGeom prst="rect">
            <a:avLst/>
          </a:prstGeom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DEF575C1-794A-378A-C486-169C20F765C5}"/>
              </a:ext>
            </a:extLst>
          </p:cNvPr>
          <p:cNvCxnSpPr>
            <a:cxnSpLocks/>
          </p:cNvCxnSpPr>
          <p:nvPr/>
        </p:nvCxnSpPr>
        <p:spPr>
          <a:xfrm flipV="1">
            <a:off x="644577" y="3350302"/>
            <a:ext cx="358569" cy="420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FA367D6A-029B-E09C-6F07-0C2A6BDBDC58}"/>
              </a:ext>
            </a:extLst>
          </p:cNvPr>
          <p:cNvSpPr txBox="1"/>
          <p:nvPr/>
        </p:nvSpPr>
        <p:spPr>
          <a:xfrm>
            <a:off x="321411" y="380513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起點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22491D-ED6D-4478-193C-F70D12021DF1}"/>
              </a:ext>
            </a:extLst>
          </p:cNvPr>
          <p:cNvSpPr txBox="1"/>
          <p:nvPr/>
        </p:nvSpPr>
        <p:spPr>
          <a:xfrm>
            <a:off x="1927857" y="380513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終點</a:t>
            </a: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E33CDCC8-06E5-569D-4A7F-87F2AFC07423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2031167" y="3339112"/>
            <a:ext cx="219856" cy="466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29EDB9F2-6C3C-48A3-8F09-2F9ABB894A15}"/>
              </a:ext>
            </a:extLst>
          </p:cNvPr>
          <p:cNvCxnSpPr>
            <a:cxnSpLocks/>
          </p:cNvCxnSpPr>
          <p:nvPr/>
        </p:nvCxnSpPr>
        <p:spPr>
          <a:xfrm flipH="1" flipV="1">
            <a:off x="3388227" y="3303657"/>
            <a:ext cx="219856" cy="466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46454CB-7342-7D94-2F40-8BBF8ED92A55}"/>
              </a:ext>
            </a:extLst>
          </p:cNvPr>
          <p:cNvSpPr txBox="1"/>
          <p:nvPr/>
        </p:nvSpPr>
        <p:spPr>
          <a:xfrm>
            <a:off x="3339945" y="380513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走這條路徑的成本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B971509-4B9E-4437-7E3F-3D6FC3026DF3}"/>
              </a:ext>
            </a:extLst>
          </p:cNvPr>
          <p:cNvSpPr txBox="1"/>
          <p:nvPr/>
        </p:nvSpPr>
        <p:spPr>
          <a:xfrm>
            <a:off x="4355607" y="2530502"/>
            <a:ext cx="3410824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1"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除了最短路徑之外答案不唯一</a:t>
            </a:r>
            <a:endParaRPr kumimoji="1"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*某些情況最短路徑不只一條</a:t>
            </a:r>
            <a:endParaRPr lang="zh-TW" altLang="en-US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86E76930-8F53-7F6B-FEF9-529203C15A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8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01"/>
    </mc:Choice>
    <mc:Fallback xmlns="">
      <p:transition spd="slow" advTm="23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93" x="7194550" y="4086225"/>
          <p14:tracePt t="2108" x="7080250" y="3954463"/>
          <p14:tracePt t="2110" x="6950075" y="3800475"/>
          <p14:tracePt t="2124" x="6807200" y="3646488"/>
          <p14:tracePt t="2127" x="6692900" y="3492500"/>
          <p14:tracePt t="2141" x="6561138" y="3343275"/>
          <p14:tracePt t="2146" x="6451600" y="3222625"/>
          <p14:tracePt t="2158" x="6337300" y="3092450"/>
          <p14:tracePt t="2158" x="6240463" y="3000375"/>
          <p14:tracePt t="2166" x="6029325" y="2811463"/>
          <p14:tracePt t="2181" x="5840413" y="2646363"/>
          <p14:tracePt t="2183" x="5651500" y="2514600"/>
          <p14:tracePt t="2191" x="5497513" y="2393950"/>
          <p14:tracePt t="2198" x="5343525" y="2314575"/>
          <p14:tracePt t="2208" x="5218113" y="2228850"/>
          <p14:tracePt t="2214" x="5154613" y="2206625"/>
          <p14:tracePt t="2225" x="5022850" y="2136775"/>
          <p14:tracePt t="2231" x="4921250" y="2079625"/>
          <p14:tracePt t="2241" x="4835525" y="2028825"/>
          <p14:tracePt t="2247" x="4754563" y="1982788"/>
          <p14:tracePt t="2258" x="4721225" y="1971675"/>
          <p14:tracePt t="2263" x="4675188" y="1936750"/>
          <p14:tracePt t="2274" x="4635500" y="1914525"/>
          <p14:tracePt t="2279" x="4600575" y="1903413"/>
          <p14:tracePt t="2291" x="4578350" y="1885950"/>
          <p14:tracePt t="2296" x="4565650" y="1874838"/>
          <p14:tracePt t="2474" x="4589463" y="1874838"/>
          <p14:tracePt t="2482" x="4646613" y="1874838"/>
          <p14:tracePt t="2491" x="4721225" y="1885950"/>
          <p14:tracePt t="2498" x="4765675" y="1914525"/>
          <p14:tracePt t="2507" x="4822825" y="1925638"/>
          <p14:tracePt t="2514" x="4875213" y="1949450"/>
          <p14:tracePt t="2522" x="4921250" y="1971675"/>
          <p14:tracePt t="2531" x="4978400" y="1982788"/>
          <p14:tracePt t="2539" x="5011738" y="1993900"/>
          <p14:tracePt t="2547" x="5064125" y="2006600"/>
          <p14:tracePt t="2555" x="5086350" y="2028825"/>
          <p14:tracePt t="2563" x="5143500" y="2051050"/>
          <p14:tracePt t="2571" x="5200650" y="2063750"/>
          <p14:tracePt t="2579" x="5229225" y="2092325"/>
          <p14:tracePt t="2588" x="5264150" y="2103438"/>
          <p14:tracePt t="2595" x="5286375" y="2114550"/>
          <p14:tracePt t="2604" x="5297488" y="2114550"/>
          <p14:tracePt t="2611" x="5297488" y="2125663"/>
          <p14:tracePt t="2620" x="5308600" y="2136775"/>
          <p14:tracePt t="2637" x="5308600" y="2149475"/>
          <p14:tracePt t="2644" x="5308600" y="2160588"/>
          <p14:tracePt t="2653" x="5286375" y="2171700"/>
          <p14:tracePt t="2660" x="5251450" y="2193925"/>
          <p14:tracePt t="2670" x="5218113" y="2206625"/>
          <p14:tracePt t="2678" x="5154613" y="2228850"/>
          <p14:tracePt t="2687" x="5097463" y="2239963"/>
          <p14:tracePt t="2693" x="5040313" y="2268538"/>
          <p14:tracePt t="2703" x="4965700" y="2279650"/>
          <p14:tracePt t="2709" x="4897438" y="2279650"/>
          <p14:tracePt t="2717" x="4835525" y="2292350"/>
          <p14:tracePt t="2725" x="4765675" y="2303463"/>
          <p14:tracePt t="2733" x="4708525" y="2314575"/>
          <p14:tracePt t="2741" x="4635500" y="2325688"/>
          <p14:tracePt t="2749" x="4578350" y="2336800"/>
          <p14:tracePt t="2758" x="4543425" y="2349500"/>
          <p14:tracePt t="2766" x="4508500" y="2349500"/>
          <p14:tracePt t="2774" x="4468813" y="2360613"/>
          <p14:tracePt t="2782" x="4435475" y="2360613"/>
          <p14:tracePt t="2790" x="4422775" y="2371725"/>
          <p14:tracePt t="2952" x="4435475" y="2371725"/>
          <p14:tracePt t="2960" x="4457700" y="2349500"/>
          <p14:tracePt t="2970" x="4486275" y="2336800"/>
          <p14:tracePt t="2976" x="4497388" y="2325688"/>
          <p14:tracePt t="2984" x="4508500" y="2325688"/>
          <p14:tracePt t="3008" x="4521200" y="2325688"/>
          <p14:tracePt t="3041" x="4508500" y="2325688"/>
          <p14:tracePt t="3049" x="4468813" y="2325688"/>
          <p14:tracePt t="3058" x="4422775" y="2325688"/>
          <p14:tracePt t="3065" x="4365625" y="2325688"/>
          <p14:tracePt t="3074" x="4246563" y="2303463"/>
          <p14:tracePt t="3081" x="4143375" y="2279650"/>
          <p14:tracePt t="3090" x="4079875" y="2251075"/>
          <p14:tracePt t="3098" x="3989388" y="2217738"/>
          <p14:tracePt t="3106" x="3879850" y="2193925"/>
          <p14:tracePt t="3114" x="3778250" y="2171700"/>
          <p14:tracePt t="3122" x="3692525" y="2160588"/>
          <p14:tracePt t="3130" x="3589338" y="2136775"/>
          <p14:tracePt t="3142" x="3492500" y="2125663"/>
          <p14:tracePt t="3147" x="3411538" y="2114550"/>
          <p14:tracePt t="3154" x="3325813" y="2103438"/>
          <p14:tracePt t="3163" x="3246438" y="2092325"/>
          <p14:tracePt t="3171" x="3171825" y="2063750"/>
          <p14:tracePt t="3179" x="3103563" y="2039938"/>
          <p14:tracePt t="3187" x="3046413" y="2017713"/>
          <p14:tracePt t="3195" x="2994025" y="1993900"/>
          <p14:tracePt t="3204" x="2971800" y="1982788"/>
          <p14:tracePt t="3214" x="2936875" y="1971675"/>
          <p14:tracePt t="3221" x="2925763" y="1960563"/>
          <p14:tracePt t="3479" x="2914650" y="1960563"/>
          <p14:tracePt t="3487" x="2903538" y="1949450"/>
          <p14:tracePt t="3495" x="2868613" y="1936750"/>
          <p14:tracePt t="3504" x="2828925" y="1925638"/>
          <p14:tracePt t="3511" x="2771775" y="1925638"/>
          <p14:tracePt t="3519" x="2725738" y="1925638"/>
          <p14:tracePt t="3527" x="2679700" y="1925638"/>
          <p14:tracePt t="3537" x="2606675" y="1925638"/>
          <p14:tracePt t="3543" x="2549525" y="1925638"/>
          <p14:tracePt t="3553" x="2492375" y="1949450"/>
          <p14:tracePt t="3559" x="2417763" y="1960563"/>
          <p14:tracePt t="3570" x="2360613" y="1982788"/>
          <p14:tracePt t="3576" x="2292350" y="1993900"/>
          <p14:tracePt t="3584" x="2228850" y="2006600"/>
          <p14:tracePt t="3592" x="2171700" y="2006600"/>
          <p14:tracePt t="3600" x="2114550" y="2006600"/>
          <p14:tracePt t="3609" x="2051050" y="2006600"/>
          <p14:tracePt t="3616" x="2006600" y="1993900"/>
          <p14:tracePt t="3625" x="1982788" y="1982788"/>
          <p14:tracePt t="3632" x="1949450" y="1971675"/>
          <p14:tracePt t="3640" x="1925638" y="1971675"/>
          <p14:tracePt t="3648" x="1897063" y="1960563"/>
          <p14:tracePt t="3916" x="1885950" y="1960563"/>
          <p14:tracePt t="3932" x="1851025" y="1960563"/>
          <p14:tracePt t="3940" x="1839913" y="1971675"/>
          <p14:tracePt t="3948" x="1817688" y="1982788"/>
          <p14:tracePt t="3956" x="1771650" y="1993900"/>
          <p14:tracePt t="3964" x="1760538" y="2006600"/>
          <p14:tracePt t="3973" x="1708150" y="2017713"/>
          <p14:tracePt t="3981" x="1697038" y="2017713"/>
          <p14:tracePt t="3989" x="1651000" y="2028825"/>
          <p14:tracePt t="3997" x="1617663" y="2039938"/>
          <p14:tracePt t="4005" x="1571625" y="2039938"/>
          <p14:tracePt t="4013" x="1531938" y="2051050"/>
          <p14:tracePt t="4021" x="1508125" y="2051050"/>
          <p14:tracePt t="4029" x="1485900" y="2051050"/>
          <p14:tracePt t="4038" x="1463675" y="2051050"/>
          <p14:tracePt t="4045" x="1439863" y="2051050"/>
          <p14:tracePt t="4054" x="1428750" y="2063750"/>
          <p14:tracePt t="4062" x="1417638" y="2063750"/>
          <p14:tracePt t="4070" x="1406525" y="2079625"/>
          <p14:tracePt t="4078" x="1393825" y="2092325"/>
          <p14:tracePt t="4086" x="1393825" y="2103438"/>
          <p14:tracePt t="4094" x="1393825" y="2114550"/>
          <p14:tracePt t="4104" x="1382713" y="2125663"/>
          <p14:tracePt t="4110" x="1382713" y="2136775"/>
          <p14:tracePt t="4120" x="1382713" y="2149475"/>
          <p14:tracePt t="4127" x="1382713" y="2160588"/>
          <p14:tracePt t="4137" x="1382713" y="2171700"/>
          <p14:tracePt t="4143" x="1382713" y="2182813"/>
          <p14:tracePt t="4159" x="1382713" y="2193925"/>
          <p14:tracePt t="4167" x="1382713" y="2206625"/>
          <p14:tracePt t="4176" x="1382713" y="2217738"/>
          <p14:tracePt t="4377" x="1382713" y="2239963"/>
          <p14:tracePt t="4387" x="1382713" y="2279650"/>
          <p14:tracePt t="4394" x="1382713" y="2303463"/>
          <p14:tracePt t="4404" x="1393825" y="2325688"/>
          <p14:tracePt t="4410" x="1406525" y="2349500"/>
          <p14:tracePt t="4419" x="1406525" y="2371725"/>
          <p14:tracePt t="4427" x="1406525" y="2393950"/>
          <p14:tracePt t="4437" x="1417638" y="2417763"/>
          <p14:tracePt t="4442" x="1417638" y="2446338"/>
          <p14:tracePt t="4451" x="1417638" y="2468563"/>
          <p14:tracePt t="4459" x="1417638" y="2492375"/>
          <p14:tracePt t="4467" x="1417638" y="2503488"/>
          <p14:tracePt t="4476" x="1417638" y="2525713"/>
          <p14:tracePt t="4483" x="1417638" y="2536825"/>
          <p14:tracePt t="4491" x="1417638" y="2549525"/>
          <p14:tracePt t="4499" x="1417638" y="2560638"/>
          <p14:tracePt t="4507" x="1417638" y="2571750"/>
          <p14:tracePt t="4531" x="1417638" y="2582863"/>
          <p14:tracePt t="4564" x="1417638" y="2593975"/>
          <p14:tracePt t="4718" x="1406525" y="2582863"/>
          <p14:tracePt t="4727" x="1406525" y="2571750"/>
          <p14:tracePt t="4736" x="1406525" y="2560638"/>
          <p14:tracePt t="4750" x="1393825" y="2549525"/>
          <p14:tracePt t="4759" x="1393825" y="2536825"/>
          <p14:tracePt t="4783" x="1393825" y="2525713"/>
          <p14:tracePt t="4823" x="1382713" y="2525713"/>
          <p14:tracePt t="4856" x="1365250" y="2525713"/>
          <p14:tracePt t="4872" x="1354138" y="2525713"/>
          <p14:tracePt t="4888" x="1343025" y="2525713"/>
          <p14:tracePt t="4904" x="1331913" y="2525713"/>
          <p14:tracePt t="4921" x="1320800" y="2525713"/>
          <p14:tracePt t="4961" x="1308100" y="2525713"/>
          <p14:tracePt t="4993" x="1296988" y="2525713"/>
          <p14:tracePt t="5010" x="1285875" y="2514600"/>
          <p14:tracePt t="5027" x="1274763" y="2503488"/>
          <p14:tracePt t="5034" x="1263650" y="2503488"/>
          <p14:tracePt t="5043" x="1250950" y="2492375"/>
          <p14:tracePt t="5050" x="1239838" y="2492375"/>
          <p14:tracePt t="5058" x="1239838" y="2479675"/>
          <p14:tracePt t="5066" x="1228725" y="2479675"/>
          <p14:tracePt t="5075" x="1217613" y="2479675"/>
          <p14:tracePt t="5083" x="1206500" y="2468563"/>
          <p14:tracePt t="5091" x="1193800" y="2468563"/>
          <p14:tracePt t="5099" x="1177925" y="2468563"/>
          <p14:tracePt t="5107" x="1165225" y="2468563"/>
          <p14:tracePt t="5115" x="1154113" y="2468563"/>
          <p14:tracePt t="5123" x="1143000" y="2468563"/>
          <p14:tracePt t="5131" x="1131888" y="2468563"/>
          <p14:tracePt t="5139" x="1120775" y="2468563"/>
          <p14:tracePt t="5147" x="1108075" y="2468563"/>
          <p14:tracePt t="5156" x="1085850" y="2468563"/>
          <p14:tracePt t="5164" x="1074738" y="2468563"/>
          <p14:tracePt t="5172" x="1063625" y="2468563"/>
          <p14:tracePt t="5188" x="1050925" y="2468563"/>
          <p14:tracePt t="5196" x="1039813" y="2468563"/>
          <p14:tracePt t="5237" x="1028700" y="2468563"/>
          <p14:tracePt t="5374" x="1028700" y="2479675"/>
          <p14:tracePt t="5382" x="1039813" y="2479675"/>
          <p14:tracePt t="5439" x="1050925" y="2479675"/>
          <p14:tracePt t="5585" x="1063625" y="2479675"/>
          <p14:tracePt t="5666" x="1063625" y="2492375"/>
          <p14:tracePt t="5779" x="1074738" y="2479675"/>
          <p14:tracePt t="5787" x="1096963" y="2468563"/>
          <p14:tracePt t="5796" x="1131888" y="2457450"/>
          <p14:tracePt t="5804" x="1177925" y="2428875"/>
          <p14:tracePt t="5812" x="1228725" y="2406650"/>
          <p14:tracePt t="5820" x="1285875" y="2382838"/>
          <p14:tracePt t="5828" x="1343025" y="2349500"/>
          <p14:tracePt t="5837" x="1406525" y="2325688"/>
          <p14:tracePt t="5844" x="1450975" y="2279650"/>
          <p14:tracePt t="5853" x="1508125" y="2251075"/>
          <p14:tracePt t="5860" x="1571625" y="2217738"/>
          <p14:tracePt t="5870" x="1617663" y="2182813"/>
          <p14:tracePt t="5877" x="1663700" y="2171700"/>
          <p14:tracePt t="5886" x="1708150" y="2149475"/>
          <p14:tracePt t="5894" x="1760538" y="2136775"/>
          <p14:tracePt t="5902" x="1793875" y="2136775"/>
          <p14:tracePt t="5910" x="1839913" y="2136775"/>
          <p14:tracePt t="5917" x="1874838" y="2136775"/>
          <p14:tracePt t="5925" x="1885950" y="2136775"/>
          <p14:tracePt t="5933" x="1925638" y="2149475"/>
          <p14:tracePt t="5941" x="1949450" y="2171700"/>
          <p14:tracePt t="5949" x="1971675" y="2182813"/>
          <p14:tracePt t="5958" x="2006600" y="2206625"/>
          <p14:tracePt t="5966" x="2028825" y="2228850"/>
          <p14:tracePt t="5974" x="2051050" y="2251075"/>
          <p14:tracePt t="5982" x="2085975" y="2279650"/>
          <p14:tracePt t="5990" x="2114550" y="2303463"/>
          <p14:tracePt t="5998" x="2125663" y="2314575"/>
          <p14:tracePt t="6006" x="2160588" y="2336800"/>
          <p14:tracePt t="6014" x="2182813" y="2360613"/>
          <p14:tracePt t="6022" x="2193925" y="2382838"/>
          <p14:tracePt t="6030" x="2217738" y="2393950"/>
          <p14:tracePt t="6039" x="2228850" y="2406650"/>
          <p14:tracePt t="6047" x="2239963" y="2417763"/>
          <p14:tracePt t="6055" x="2251075" y="2428875"/>
          <p14:tracePt t="6063" x="2263775" y="2457450"/>
          <p14:tracePt t="6079" x="2274888" y="2492375"/>
          <p14:tracePt t="6087" x="2292350" y="2514600"/>
          <p14:tracePt t="6095" x="2303463" y="2549525"/>
          <p14:tracePt t="6103" x="2303463" y="2571750"/>
          <p14:tracePt t="6111" x="2314575" y="2593975"/>
          <p14:tracePt t="6120" x="2325688" y="2635250"/>
          <p14:tracePt t="6128" x="2336800" y="2657475"/>
          <p14:tracePt t="6137" x="2349500" y="2692400"/>
          <p14:tracePt t="6144" x="2349500" y="2703513"/>
          <p14:tracePt t="6154" x="2349500" y="2714625"/>
          <p14:tracePt t="6161" x="2360613" y="2725738"/>
          <p14:tracePt t="6177" x="2360613" y="2736850"/>
          <p14:tracePt t="6662" x="2349500" y="2736850"/>
          <p14:tracePt t="6670" x="2325688" y="2725738"/>
          <p14:tracePt t="6678" x="2303463" y="2714625"/>
          <p14:tracePt t="6687" x="2263775" y="2703513"/>
          <p14:tracePt t="6695" x="2217738" y="2679700"/>
          <p14:tracePt t="6704" x="2171700" y="2646363"/>
          <p14:tracePt t="6711" x="2097088" y="2606675"/>
          <p14:tracePt t="6720" x="2039938" y="2571750"/>
          <p14:tracePt t="6729" x="1971675" y="2525713"/>
          <p14:tracePt t="6737" x="1908175" y="2503488"/>
          <p14:tracePt t="6744" x="1874838" y="2479675"/>
          <p14:tracePt t="6753" x="1839913" y="2468563"/>
          <p14:tracePt t="6760" x="1793875" y="2446338"/>
          <p14:tracePt t="6770" x="1760538" y="2428875"/>
          <p14:tracePt t="6776" x="1720850" y="2428875"/>
          <p14:tracePt t="6784" x="1674813" y="2428875"/>
          <p14:tracePt t="6792" x="1663700" y="2428875"/>
          <p14:tracePt t="6800" x="1628775" y="2428875"/>
          <p14:tracePt t="6808" x="1606550" y="2428875"/>
          <p14:tracePt t="6816" x="1582738" y="2428875"/>
          <p14:tracePt t="6825" x="1560513" y="2446338"/>
          <p14:tracePt t="6833" x="1543050" y="2457450"/>
          <p14:tracePt t="6841" x="1520825" y="2468563"/>
          <p14:tracePt t="6849" x="1508125" y="2479675"/>
          <p14:tracePt t="6857" x="1485900" y="2492375"/>
          <p14:tracePt t="6865" x="1485900" y="2503488"/>
          <p14:tracePt t="6873" x="1474788" y="2514600"/>
          <p14:tracePt t="6881" x="1463675" y="2525713"/>
          <p14:tracePt t="6889" x="1463675" y="2549525"/>
          <p14:tracePt t="6897" x="1450975" y="2560638"/>
          <p14:tracePt t="6905" x="1450975" y="2582863"/>
          <p14:tracePt t="6913" x="1450975" y="2606675"/>
          <p14:tracePt t="6922" x="1450975" y="2622550"/>
          <p14:tracePt t="6930" x="1450975" y="2635250"/>
          <p14:tracePt t="7083" x="1439863" y="2646363"/>
          <p14:tracePt t="7092" x="1406525" y="2657475"/>
          <p14:tracePt t="7100" x="1382713" y="2679700"/>
          <p14:tracePt t="7108" x="1343025" y="2692400"/>
          <p14:tracePt t="7116" x="1308100" y="2703513"/>
          <p14:tracePt t="7124" x="1274763" y="2714625"/>
          <p14:tracePt t="7132" x="1217613" y="2736850"/>
          <p14:tracePt t="7140" x="1154113" y="2760663"/>
          <p14:tracePt t="7148" x="1096963" y="2771775"/>
          <p14:tracePt t="7156" x="1074738" y="2782888"/>
          <p14:tracePt t="7165" x="977900" y="2782888"/>
          <p14:tracePt t="7173" x="954088" y="2800350"/>
          <p14:tracePt t="7181" x="920750" y="2800350"/>
          <p14:tracePt t="7189" x="885825" y="2800350"/>
          <p14:tracePt t="7197" x="863600" y="2800350"/>
          <p14:tracePt t="7205" x="850900" y="2800350"/>
          <p14:tracePt t="7213" x="839788" y="2800350"/>
          <p14:tracePt t="7416" x="811213" y="2800350"/>
          <p14:tracePt t="7424" x="800100" y="2800350"/>
          <p14:tracePt t="7432" x="788988" y="2800350"/>
          <p14:tracePt t="7440" x="777875" y="2800350"/>
          <p14:tracePt t="7448" x="765175" y="2800350"/>
          <p14:tracePt t="7456" x="754063" y="2800350"/>
          <p14:tracePt t="7480" x="742950" y="2800350"/>
          <p14:tracePt t="7529" x="731838" y="2800350"/>
          <p14:tracePt t="7537" x="731838" y="2782888"/>
          <p14:tracePt t="7554" x="731838" y="2771775"/>
          <p14:tracePt t="7562" x="731838" y="2760663"/>
          <p14:tracePt t="7570" x="731838" y="2749550"/>
          <p14:tracePt t="7579" x="731838" y="2736850"/>
          <p14:tracePt t="7587" x="731838" y="2714625"/>
          <p14:tracePt t="7595" x="731838" y="2692400"/>
          <p14:tracePt t="7603" x="731838" y="2679700"/>
          <p14:tracePt t="7610" x="731838" y="2657475"/>
          <p14:tracePt t="7620" x="742950" y="2635250"/>
          <p14:tracePt t="7627" x="754063" y="2606675"/>
          <p14:tracePt t="7636" x="765175" y="2582863"/>
          <p14:tracePt t="7643" x="777875" y="2560638"/>
          <p14:tracePt t="7653" x="788988" y="2536825"/>
          <p14:tracePt t="7659" x="800100" y="2514600"/>
          <p14:tracePt t="7667" x="811213" y="2492375"/>
          <p14:tracePt t="7675" x="828675" y="2468563"/>
          <p14:tracePt t="7683" x="839788" y="2446338"/>
          <p14:tracePt t="7691" x="850900" y="2417763"/>
          <p14:tracePt t="7699" x="863600" y="2406650"/>
          <p14:tracePt t="7708" x="874713" y="2393950"/>
          <p14:tracePt t="7716" x="885825" y="2371725"/>
          <p14:tracePt t="7724" x="896938" y="2360613"/>
          <p14:tracePt t="7732" x="908050" y="2349500"/>
          <p14:tracePt t="7740" x="920750" y="2336800"/>
          <p14:tracePt t="7748" x="931863" y="2325688"/>
          <p14:tracePt t="7756" x="942975" y="2314575"/>
          <p14:tracePt t="7764" x="954088" y="2303463"/>
          <p14:tracePt t="7779" x="965200" y="2292350"/>
          <p14:tracePt t="7782" x="977900" y="2279650"/>
          <p14:tracePt t="7795" x="1000125" y="2268538"/>
          <p14:tracePt t="7798" x="1017588" y="2268538"/>
          <p14:tracePt t="7813" x="1028700" y="2251075"/>
          <p14:tracePt t="7813" x="1050925" y="2251075"/>
          <p14:tracePt t="7821" x="1063625" y="2251075"/>
          <p14:tracePt t="7829" x="1074738" y="2251075"/>
          <p14:tracePt t="7838" x="1085850" y="2251075"/>
          <p14:tracePt t="7853" x="1096963" y="2251075"/>
          <p14:tracePt t="7862" x="1108075" y="2268538"/>
          <p14:tracePt t="7871" x="1108075" y="2279650"/>
          <p14:tracePt t="7879" x="1108075" y="2292350"/>
          <p14:tracePt t="7886" x="1120775" y="2314575"/>
          <p14:tracePt t="7896" x="1131888" y="2349500"/>
          <p14:tracePt t="7904" x="1131888" y="2371725"/>
          <p14:tracePt t="7912" x="1143000" y="2393950"/>
          <p14:tracePt t="7919" x="1143000" y="2417763"/>
          <p14:tracePt t="7929" x="1143000" y="2446338"/>
          <p14:tracePt t="7937" x="1154113" y="2457450"/>
          <p14:tracePt t="7951" x="1154113" y="2468563"/>
          <p14:tracePt t="7962" x="1165225" y="2479675"/>
          <p14:tracePt t="8072" x="1165225" y="2468563"/>
          <p14:tracePt t="8080" x="1177925" y="2457450"/>
          <p14:tracePt t="8088" x="1193800" y="2446338"/>
          <p14:tracePt t="8096" x="1206500" y="2406650"/>
          <p14:tracePt t="8105" x="1217613" y="2393950"/>
          <p14:tracePt t="8113" x="1228725" y="2371725"/>
          <p14:tracePt t="8121" x="1250950" y="2349500"/>
          <p14:tracePt t="8129" x="1274763" y="2325688"/>
          <p14:tracePt t="8137" x="1308100" y="2303463"/>
          <p14:tracePt t="8146" x="1331913" y="2292350"/>
          <p14:tracePt t="8154" x="1382713" y="2268538"/>
          <p14:tracePt t="8162" x="1417638" y="2268538"/>
          <p14:tracePt t="8170" x="1474788" y="2251075"/>
          <p14:tracePt t="8178" x="1531938" y="2239963"/>
          <p14:tracePt t="8187" x="1593850" y="2228850"/>
          <p14:tracePt t="8194" x="1651000" y="2217738"/>
          <p14:tracePt t="8203" x="1697038" y="2217738"/>
          <p14:tracePt t="8210" x="1760538" y="2217738"/>
          <p14:tracePt t="8220" x="1817688" y="2206625"/>
          <p14:tracePt t="8226" x="1874838" y="2206625"/>
          <p14:tracePt t="8236" x="1936750" y="2206625"/>
          <p14:tracePt t="8243" x="2006600" y="2206625"/>
          <p14:tracePt t="8250" x="2063750" y="2206625"/>
          <p14:tracePt t="8258" x="2125663" y="2217738"/>
          <p14:tracePt t="8266" x="2171700" y="2228850"/>
          <p14:tracePt t="8275" x="2193925" y="2251075"/>
          <p14:tracePt t="8283" x="2239963" y="2268538"/>
          <p14:tracePt t="8291" x="2263775" y="2279650"/>
          <p14:tracePt t="8299" x="2292350" y="2292350"/>
          <p14:tracePt t="8307" x="2314575" y="2292350"/>
          <p14:tracePt t="8315" x="2314575" y="2303463"/>
          <p14:tracePt t="8323" x="2325688" y="2303463"/>
          <p14:tracePt t="8339" x="2325688" y="2314575"/>
          <p14:tracePt t="8542" x="2325688" y="2325688"/>
          <p14:tracePt t="8550" x="2336800" y="2349500"/>
          <p14:tracePt t="8558" x="2360613" y="2371725"/>
          <p14:tracePt t="8567" x="2371725" y="2382838"/>
          <p14:tracePt t="8575" x="2382838" y="2393950"/>
          <p14:tracePt t="8582" x="2393950" y="2406650"/>
          <p14:tracePt t="8591" x="2417763" y="2417763"/>
          <p14:tracePt t="8599" x="2439988" y="2446338"/>
          <p14:tracePt t="8607" x="2463800" y="2457450"/>
          <p14:tracePt t="8615" x="2492375" y="2468563"/>
          <p14:tracePt t="8623" x="2514600" y="2479675"/>
          <p14:tracePt t="8631" x="2536825" y="2492375"/>
          <p14:tracePt t="8639" x="2549525" y="2503488"/>
          <p14:tracePt t="8647" x="2560638" y="2503488"/>
          <p14:tracePt t="8656" x="2571750" y="2503488"/>
          <p14:tracePt t="8663" x="2571750" y="2514600"/>
          <p14:tracePt t="8671" x="2582863" y="2514600"/>
          <p14:tracePt t="8850" x="2571750" y="2514600"/>
          <p14:tracePt t="8890" x="2560638" y="2514600"/>
          <p14:tracePt t="8979" x="2549525" y="2514600"/>
          <p14:tracePt t="9020" x="2536825" y="2514600"/>
          <p14:tracePt t="9109" x="2525713" y="2514600"/>
          <p14:tracePt t="9133" x="2514600" y="2514600"/>
          <p14:tracePt t="9149" x="2503488" y="2514600"/>
          <p14:tracePt t="9174" x="2492375" y="2514600"/>
          <p14:tracePt t="9231" x="2479675" y="2514600"/>
          <p14:tracePt t="9247" x="2463800" y="2514600"/>
          <p14:tracePt t="9263" x="2451100" y="2514600"/>
          <p14:tracePt t="9280" x="2439988" y="2514600"/>
          <p14:tracePt t="9296" x="2428875" y="2514600"/>
          <p14:tracePt t="9312" x="2417763" y="2514600"/>
          <p14:tracePt t="9320" x="2406650" y="2514600"/>
          <p14:tracePt t="9337" x="2393950" y="2514600"/>
          <p14:tracePt t="9344" x="2382838" y="2514600"/>
          <p14:tracePt t="9353" x="2371725" y="2514600"/>
          <p14:tracePt t="9360" x="2360613" y="2514600"/>
          <p14:tracePt t="9371" x="2349500" y="2514600"/>
          <p14:tracePt t="9376" x="2336800" y="2514600"/>
          <p14:tracePt t="9387" x="2325688" y="2514600"/>
          <p14:tracePt t="9393" x="2303463" y="2514600"/>
          <p14:tracePt t="9402" x="2292350" y="2514600"/>
          <p14:tracePt t="9409" x="2274888" y="2514600"/>
          <p14:tracePt t="9417" x="2263775" y="2514600"/>
          <p14:tracePt t="9425" x="2239963" y="2525713"/>
          <p14:tracePt t="9433" x="2228850" y="2525713"/>
          <p14:tracePt t="9441" x="2217738" y="2525713"/>
          <p14:tracePt t="9449" x="2206625" y="2536825"/>
          <p14:tracePt t="9457" x="2193925" y="2536825"/>
          <p14:tracePt t="9465" x="2182813" y="2536825"/>
          <p14:tracePt t="9473" x="2171700" y="2549525"/>
          <p14:tracePt t="9482" x="2160588" y="2549525"/>
          <p14:tracePt t="9490" x="2149475" y="2549525"/>
          <p14:tracePt t="9498" x="2136775" y="2560638"/>
          <p14:tracePt t="9522" x="2125663" y="2571750"/>
          <p14:tracePt t="9555" x="2114550" y="2571750"/>
          <p14:tracePt t="9627" x="2125663" y="2571750"/>
          <p14:tracePt t="9639" x="2149475" y="2571750"/>
          <p14:tracePt t="9644" x="2171700" y="2571750"/>
          <p14:tracePt t="9653" x="2217738" y="2571750"/>
          <p14:tracePt t="9660" x="2263775" y="2571750"/>
          <p14:tracePt t="9670" x="2314575" y="2571750"/>
          <p14:tracePt t="9676" x="2371725" y="2571750"/>
          <p14:tracePt t="9686" x="2428875" y="2571750"/>
          <p14:tracePt t="9693" x="2503488" y="2571750"/>
          <p14:tracePt t="9700" x="2560638" y="2571750"/>
          <p14:tracePt t="9709" x="2628900" y="2582863"/>
          <p14:tracePt t="9717" x="2703513" y="2582863"/>
          <p14:tracePt t="9725" x="2771775" y="2582863"/>
          <p14:tracePt t="9733" x="2857500" y="2593975"/>
          <p14:tracePt t="9741" x="2914650" y="2593975"/>
          <p14:tracePt t="9749" x="2982913" y="2606675"/>
          <p14:tracePt t="9757" x="3057525" y="2622550"/>
          <p14:tracePt t="9765" x="3092450" y="2622550"/>
          <p14:tracePt t="9773" x="3136900" y="2635250"/>
          <p14:tracePt t="9782" x="3182938" y="2635250"/>
          <p14:tracePt t="9790" x="3222625" y="2635250"/>
          <p14:tracePt t="9798" x="3246438" y="2635250"/>
          <p14:tracePt t="9806" x="3268663" y="2635250"/>
          <p14:tracePt t="9814" x="3279775" y="2635250"/>
          <p14:tracePt t="9822" x="3292475" y="2635250"/>
          <p14:tracePt t="9830" x="3303588" y="2635250"/>
          <p14:tracePt t="9838" x="3303588" y="2622550"/>
          <p14:tracePt t="9847" x="3314700" y="2622550"/>
          <p14:tracePt t="10065" x="3314700" y="2606675"/>
          <p14:tracePt t="10073" x="3314700" y="2571750"/>
          <p14:tracePt t="10081" x="3336925" y="2525713"/>
          <p14:tracePt t="10090" x="3360738" y="2492375"/>
          <p14:tracePt t="10098" x="3389313" y="2457450"/>
          <p14:tracePt t="10106" x="3400425" y="2446338"/>
          <p14:tracePt t="10114" x="3446463" y="2393950"/>
          <p14:tracePt t="10122" x="3468688" y="2382838"/>
          <p14:tracePt t="10131" x="3492500" y="2371725"/>
          <p14:tracePt t="10138" x="3514725" y="2360613"/>
          <p14:tracePt t="10147" x="3536950" y="2360613"/>
          <p14:tracePt t="10155" x="3560763" y="2349500"/>
          <p14:tracePt t="10163" x="3578225" y="2349500"/>
          <p14:tracePt t="10172" x="3589338" y="2349500"/>
          <p14:tracePt t="10179" x="3600450" y="2336800"/>
          <p14:tracePt t="10187" x="3611563" y="2336800"/>
          <p14:tracePt t="10195" x="3622675" y="2336800"/>
          <p14:tracePt t="10211" x="3635375" y="2336800"/>
          <p14:tracePt t="10219" x="3646488" y="2336800"/>
          <p14:tracePt t="10243" x="3657600" y="2349500"/>
          <p14:tracePt t="10253" x="3657600" y="2360613"/>
          <p14:tracePt t="10260" x="3657600" y="2382838"/>
          <p14:tracePt t="10270" x="3657600" y="2406650"/>
          <p14:tracePt t="10276" x="3646488" y="2417763"/>
          <p14:tracePt t="10284" x="3622675" y="2446338"/>
          <p14:tracePt t="10292" x="3589338" y="2457450"/>
          <p14:tracePt t="10300" x="3549650" y="2468563"/>
          <p14:tracePt t="10308" x="3514725" y="2479675"/>
          <p14:tracePt t="10316" x="3492500" y="2492375"/>
          <p14:tracePt t="10325" x="3457575" y="2492375"/>
          <p14:tracePt t="10333" x="3422650" y="2503488"/>
          <p14:tracePt t="10341" x="3400425" y="2503488"/>
          <p14:tracePt t="10349" x="3389313" y="2503488"/>
          <p14:tracePt t="10357" x="3371850" y="2503488"/>
          <p14:tracePt t="10365" x="3360738" y="2503488"/>
          <p14:tracePt t="10381" x="3349625" y="2503488"/>
          <p14:tracePt t="10430" x="3360738" y="2492375"/>
          <p14:tracePt t="10438" x="3371850" y="2492375"/>
          <p14:tracePt t="10447" x="3389313" y="2479675"/>
          <p14:tracePt t="10454" x="3411538" y="2468563"/>
          <p14:tracePt t="10462" x="3435350" y="2457450"/>
          <p14:tracePt t="10471" x="3468688" y="2446338"/>
          <p14:tracePt t="10478" x="3492500" y="2446338"/>
          <p14:tracePt t="10487" x="3536950" y="2446338"/>
          <p14:tracePt t="10495" x="3578225" y="2446338"/>
          <p14:tracePt t="10504" x="3622675" y="2446338"/>
          <p14:tracePt t="10511" x="3646488" y="2446338"/>
          <p14:tracePt t="10519" x="3679825" y="2446338"/>
          <p14:tracePt t="10527" x="3703638" y="2446338"/>
          <p14:tracePt t="10537" x="3736975" y="2457450"/>
          <p14:tracePt t="10543" x="3765550" y="2457450"/>
          <p14:tracePt t="10552" x="3778250" y="2468563"/>
          <p14:tracePt t="10559" x="3789363" y="2468563"/>
          <p14:tracePt t="10570" x="3800475" y="2479675"/>
          <p14:tracePt t="10584" x="3800475" y="2492375"/>
          <p14:tracePt t="10592" x="3800475" y="2503488"/>
          <p14:tracePt t="10608" x="3778250" y="2514600"/>
          <p14:tracePt t="10616" x="3736975" y="2525713"/>
          <p14:tracePt t="10624" x="3703638" y="2536825"/>
          <p14:tracePt t="10632" x="3668713" y="2536825"/>
          <p14:tracePt t="10640" x="3657600" y="2536825"/>
          <p14:tracePt t="10648" x="3622675" y="2549525"/>
          <p14:tracePt t="10657" x="3600450" y="2549525"/>
          <p14:tracePt t="10665" x="3578225" y="2560638"/>
          <p14:tracePt t="10674" x="3560763" y="2560638"/>
          <p14:tracePt t="10851" x="3536950" y="2560638"/>
          <p14:tracePt t="10859" x="3503613" y="2560638"/>
          <p14:tracePt t="10867" x="3446463" y="2560638"/>
          <p14:tracePt t="10875" x="3389313" y="2560638"/>
          <p14:tracePt t="10883" x="3325813" y="2549525"/>
          <p14:tracePt t="10891" x="3246438" y="2525713"/>
          <p14:tracePt t="10900" x="3160713" y="2503488"/>
          <p14:tracePt t="10908" x="3092450" y="2492375"/>
          <p14:tracePt t="10916" x="2960688" y="2457450"/>
          <p14:tracePt t="10924" x="2857500" y="2428875"/>
          <p14:tracePt t="10932" x="2749550" y="2406650"/>
          <p14:tracePt t="10940" x="2668588" y="2393950"/>
          <p14:tracePt t="10948" x="2582863" y="2393950"/>
          <p14:tracePt t="10956" x="2525713" y="2393950"/>
          <p14:tracePt t="10965" x="2503488" y="2393950"/>
          <p14:tracePt t="10975" x="2463800" y="2393950"/>
          <p14:tracePt t="10981" x="2428875" y="2406650"/>
          <p14:tracePt t="10989" x="2393950" y="2417763"/>
          <p14:tracePt t="10998" x="2360613" y="2428875"/>
          <p14:tracePt t="11005" x="2349500" y="2446338"/>
          <p14:tracePt t="11014" x="2325688" y="2457450"/>
          <p14:tracePt t="11021" x="2303463" y="2457450"/>
          <p14:tracePt t="11029" x="2274888" y="2457450"/>
          <p14:tracePt t="11038" x="2263775" y="2468563"/>
          <p14:tracePt t="11045" x="2251075" y="2468563"/>
          <p14:tracePt t="11062" x="2239963" y="2468563"/>
          <p14:tracePt t="11248" x="2228850" y="2468563"/>
          <p14:tracePt t="11256" x="2206625" y="2479675"/>
          <p14:tracePt t="11265" x="2182813" y="2492375"/>
          <p14:tracePt t="11272" x="2149475" y="2503488"/>
          <p14:tracePt t="11282" x="2114550" y="2503488"/>
          <p14:tracePt t="11288" x="2074863" y="2514600"/>
          <p14:tracePt t="11298" x="2028825" y="2525713"/>
          <p14:tracePt t="11305" x="1982788" y="2525713"/>
          <p14:tracePt t="11313" x="1936750" y="2525713"/>
          <p14:tracePt t="11321" x="1874838" y="2536825"/>
          <p14:tracePt t="11329" x="1828800" y="2536825"/>
          <p14:tracePt t="11337" x="1782763" y="2536825"/>
          <p14:tracePt t="11345" x="1708150" y="2536825"/>
          <p14:tracePt t="11353" x="1651000" y="2549525"/>
          <p14:tracePt t="11362" x="1606550" y="2549525"/>
          <p14:tracePt t="11371" x="1543050" y="2560638"/>
          <p14:tracePt t="11378" x="1485900" y="2560638"/>
          <p14:tracePt t="11386" x="1428750" y="2571750"/>
          <p14:tracePt t="11394" x="1365250" y="2582863"/>
          <p14:tracePt t="11404" x="1308100" y="2582863"/>
          <p14:tracePt t="11410" x="1285875" y="2593975"/>
          <p14:tracePt t="11420" x="1217613" y="2593975"/>
          <p14:tracePt t="11426" x="1165225" y="2593975"/>
          <p14:tracePt t="11437" x="1154113" y="2593975"/>
          <p14:tracePt t="11443" x="1120775" y="2593975"/>
          <p14:tracePt t="11451" x="1096963" y="2593975"/>
          <p14:tracePt t="11459" x="1074738" y="2593975"/>
          <p14:tracePt t="11467" x="1063625" y="2593975"/>
          <p14:tracePt t="11475" x="1050925" y="2582863"/>
          <p14:tracePt t="11491" x="1039813" y="2571750"/>
          <p14:tracePt t="11509" x="1028700" y="2571750"/>
          <p14:tracePt t="11516" x="1028700" y="2560638"/>
          <p14:tracePt t="11540" x="1028700" y="2549525"/>
          <p14:tracePt t="11556" x="1017588" y="2549525"/>
          <p14:tracePt t="11588" x="1017588" y="2536825"/>
          <p14:tracePt t="11613" x="1017588" y="2525713"/>
          <p14:tracePt t="11621" x="1028700" y="2514600"/>
          <p14:tracePt t="11629" x="1050925" y="2514600"/>
          <p14:tracePt t="11637" x="1074738" y="2514600"/>
          <p14:tracePt t="11645" x="1096963" y="2503488"/>
          <p14:tracePt t="11653" x="1131888" y="2503488"/>
          <p14:tracePt t="11661" x="1165225" y="2503488"/>
          <p14:tracePt t="11670" x="1217613" y="2503488"/>
          <p14:tracePt t="11678" x="1263650" y="2503488"/>
          <p14:tracePt t="11686" x="1320800" y="2503488"/>
          <p14:tracePt t="11694" x="1393825" y="2514600"/>
          <p14:tracePt t="11704" x="1450975" y="2514600"/>
          <p14:tracePt t="11710" x="1520825" y="2525713"/>
          <p14:tracePt t="11720" x="1582738" y="2525713"/>
          <p14:tracePt t="11726" x="1663700" y="2536825"/>
          <p14:tracePt t="11736" x="1731963" y="2536825"/>
          <p14:tracePt t="11742" x="1817688" y="2536825"/>
          <p14:tracePt t="11750" x="1885950" y="2536825"/>
          <p14:tracePt t="11759" x="1971675" y="2536825"/>
          <p14:tracePt t="11767" x="1993900" y="2536825"/>
          <p14:tracePt t="11776" x="2039938" y="2536825"/>
          <p14:tracePt t="11783" x="2097088" y="2536825"/>
          <p14:tracePt t="11791" x="2136775" y="2536825"/>
          <p14:tracePt t="11799" x="2160588" y="2536825"/>
          <p14:tracePt t="11807" x="2171700" y="2536825"/>
          <p14:tracePt t="11815" x="2182813" y="2536825"/>
          <p14:tracePt t="11823" x="2193925" y="2536825"/>
          <p14:tracePt t="11832" x="2193925" y="2525713"/>
          <p14:tracePt t="11840" x="2193925" y="2514600"/>
          <p14:tracePt t="11849" x="2193925" y="2503488"/>
          <p14:tracePt t="11856" x="2182813" y="2492375"/>
          <p14:tracePt t="11866" x="2160588" y="2468563"/>
          <p14:tracePt t="11872" x="2114550" y="2428875"/>
          <p14:tracePt t="11882" x="2051050" y="2393950"/>
          <p14:tracePt t="11888" x="1982788" y="2360613"/>
          <p14:tracePt t="11899" x="1908175" y="2314575"/>
          <p14:tracePt t="11905" x="1828800" y="2268538"/>
          <p14:tracePt t="11915" x="1749425" y="2228850"/>
          <p14:tracePt t="11921" x="1663700" y="2182813"/>
          <p14:tracePt t="11932" x="1593850" y="2149475"/>
          <p14:tracePt t="11938" x="1571625" y="2136775"/>
          <p14:tracePt t="11949" x="1508125" y="2125663"/>
          <p14:tracePt t="11954" x="1450975" y="2103438"/>
          <p14:tracePt t="11966" x="1417638" y="2103438"/>
          <p14:tracePt t="11971" x="1382713" y="2103438"/>
          <p14:tracePt t="11982" x="1354138" y="2103438"/>
          <p14:tracePt t="11986" x="1320800" y="2103438"/>
          <p14:tracePt t="11999" x="1308100" y="2103438"/>
          <p14:tracePt t="12005" x="1296988" y="2103438"/>
          <p14:tracePt t="12016" x="1285875" y="2103438"/>
          <p14:tracePt t="12020" x="1274763" y="2103438"/>
          <p14:tracePt t="12032" x="1263650" y="2103438"/>
          <p14:tracePt t="12049" x="1250950" y="2114550"/>
          <p14:tracePt t="12083" x="1263650" y="2114550"/>
          <p14:tracePt t="12091" x="1285875" y="2103438"/>
          <p14:tracePt t="12099" x="1320800" y="2092325"/>
          <p14:tracePt t="12107" x="1354138" y="2079625"/>
          <p14:tracePt t="12116" x="1417638" y="2063750"/>
          <p14:tracePt t="12123" x="1474788" y="2051050"/>
          <p14:tracePt t="12132" x="1520825" y="2039938"/>
          <p14:tracePt t="12139" x="1582738" y="2028825"/>
          <p14:tracePt t="12148" x="1639888" y="2017713"/>
          <p14:tracePt t="12156" x="1697038" y="2006600"/>
          <p14:tracePt t="12164" x="1771650" y="1993900"/>
          <p14:tracePt t="12172" x="1828800" y="1982788"/>
          <p14:tracePt t="12180" x="1897063" y="1960563"/>
          <p14:tracePt t="12188" x="1960563" y="1960563"/>
          <p14:tracePt t="12196" x="2017713" y="1960563"/>
          <p14:tracePt t="12204" x="2074863" y="1949450"/>
          <p14:tracePt t="12212" x="2114550" y="1949450"/>
          <p14:tracePt t="12220" x="2160588" y="1949450"/>
          <p14:tracePt t="12228" x="2193925" y="1949450"/>
          <p14:tracePt t="12237" x="2217738" y="1949450"/>
          <p14:tracePt t="12245" x="2239963" y="1949450"/>
          <p14:tracePt t="12253" x="2251075" y="1949450"/>
          <p14:tracePt t="12302" x="2239963" y="1949450"/>
          <p14:tracePt t="12312" x="2217738" y="1960563"/>
          <p14:tracePt t="12320" x="2182813" y="1982788"/>
          <p14:tracePt t="12326" x="2136775" y="2006600"/>
          <p14:tracePt t="12334" x="2097088" y="2028825"/>
          <p14:tracePt t="12342" x="2039938" y="2063750"/>
          <p14:tracePt t="12350" x="1982788" y="2114550"/>
          <p14:tracePt t="12359" x="1925638" y="2136775"/>
          <p14:tracePt t="12366" x="1863725" y="2171700"/>
          <p14:tracePt t="12374" x="1806575" y="2193925"/>
          <p14:tracePt t="12382" x="1749425" y="2217738"/>
          <p14:tracePt t="12390" x="1720850" y="2217738"/>
          <p14:tracePt t="12399" x="1674813" y="2228850"/>
          <p14:tracePt t="12407" x="1639888" y="2228850"/>
          <p14:tracePt t="12416" x="1593850" y="2239963"/>
          <p14:tracePt t="12423" x="1571625" y="2239963"/>
          <p14:tracePt t="12431" x="1543050" y="2251075"/>
          <p14:tracePt t="12439" x="1520825" y="2251075"/>
          <p14:tracePt t="12447" x="1508125" y="2251075"/>
          <p14:tracePt t="12455" x="1497013" y="2251075"/>
          <p14:tracePt t="12504" x="1497013" y="2268538"/>
          <p14:tracePt t="12512" x="1508125" y="2268538"/>
          <p14:tracePt t="12520" x="1520825" y="2268538"/>
          <p14:tracePt t="12528" x="1560513" y="2279650"/>
          <p14:tracePt t="12537" x="1582738" y="2279650"/>
          <p14:tracePt t="12544" x="1628775" y="2292350"/>
          <p14:tracePt t="12553" x="1663700" y="2303463"/>
          <p14:tracePt t="12561" x="1720850" y="2314575"/>
          <p14:tracePt t="12569" x="1771650" y="2314575"/>
          <p14:tracePt t="12577" x="1793875" y="2325688"/>
          <p14:tracePt t="12586" x="1839913" y="2325688"/>
          <p14:tracePt t="12593" x="1874838" y="2336800"/>
          <p14:tracePt t="12604" x="1897063" y="2336800"/>
          <p14:tracePt t="12609" x="1925638" y="2336800"/>
          <p14:tracePt t="12618" x="1936750" y="2336800"/>
          <p14:tracePt t="12625" x="1960563" y="2336800"/>
          <p14:tracePt t="12633" x="1971675" y="2336800"/>
          <p14:tracePt t="12642" x="1982788" y="2336800"/>
          <p14:tracePt t="12650" x="1993900" y="2336800"/>
          <p14:tracePt t="12658" x="2006600" y="2336800"/>
          <p14:tracePt t="12666" x="2017713" y="2336800"/>
          <p14:tracePt t="12674" x="2028825" y="2349500"/>
          <p14:tracePt t="12683" x="2039938" y="2349500"/>
          <p14:tracePt t="12699" x="2051050" y="2349500"/>
          <p14:tracePt t="12706" x="2051050" y="2360613"/>
          <p14:tracePt t="12714" x="2063750" y="2360613"/>
          <p14:tracePt t="12723" x="2063750" y="2371725"/>
          <p14:tracePt t="12739" x="2074863" y="2371725"/>
          <p14:tracePt t="12747" x="2074863" y="2382838"/>
          <p14:tracePt t="13087" x="2074863" y="2406650"/>
          <p14:tracePt t="13095" x="2074863" y="2428875"/>
          <p14:tracePt t="13103" x="2085975" y="2457450"/>
          <p14:tracePt t="13112" x="2085975" y="2479675"/>
          <p14:tracePt t="13120" x="2114550" y="2503488"/>
          <p14:tracePt t="13128" x="2125663" y="2560638"/>
          <p14:tracePt t="13138" x="2149475" y="2622550"/>
          <p14:tracePt t="13144" x="2171700" y="2679700"/>
          <p14:tracePt t="13152" x="2206625" y="2736850"/>
          <p14:tracePt t="13160" x="2217738" y="2782888"/>
          <p14:tracePt t="13170" x="2239963" y="2846388"/>
          <p14:tracePt t="13176" x="2251075" y="2879725"/>
          <p14:tracePt t="13186" x="2292350" y="2949575"/>
          <p14:tracePt t="13192" x="2292350" y="2971800"/>
          <p14:tracePt t="13203" x="2314575" y="3022600"/>
          <p14:tracePt t="13209" x="2325688" y="3046413"/>
          <p14:tracePt t="13217" x="2336800" y="3079750"/>
          <p14:tracePt t="13225" x="2336800" y="3114675"/>
          <p14:tracePt t="13234" x="2349500" y="3136900"/>
          <p14:tracePt t="13241" x="2360613" y="3165475"/>
          <p14:tracePt t="13250" x="2360613" y="3178175"/>
          <p14:tracePt t="13257" x="2360613" y="3189288"/>
          <p14:tracePt t="13267" x="2371725" y="3200400"/>
          <p14:tracePt t="13273" x="2371725" y="3211513"/>
          <p14:tracePt t="13363" x="2371725" y="3222625"/>
          <p14:tracePt t="13468" x="2371725" y="3235325"/>
          <p14:tracePt t="13486" x="2371725" y="3246438"/>
          <p14:tracePt t="13492" x="2371725" y="3257550"/>
          <p14:tracePt t="13501" x="2371725" y="3268663"/>
          <p14:tracePt t="13508" x="2371725" y="3279775"/>
          <p14:tracePt t="13517" x="2371725" y="3292475"/>
          <p14:tracePt t="13525" x="2360613" y="3292475"/>
          <p14:tracePt t="13533" x="2360613" y="3303588"/>
          <p14:tracePt t="13550" x="2360613" y="3314700"/>
          <p14:tracePt t="13566" x="2349500" y="3314700"/>
          <p14:tracePt t="13581" x="2349500" y="3325813"/>
          <p14:tracePt t="13606" x="2349500" y="3343275"/>
          <p14:tracePt t="13622" x="2336800" y="3343275"/>
          <p14:tracePt t="13630" x="2336800" y="3354388"/>
          <p14:tracePt t="13646" x="2336800" y="3365500"/>
          <p14:tracePt t="13654" x="2325688" y="3365500"/>
          <p14:tracePt t="13662" x="2325688" y="3378200"/>
          <p14:tracePt t="13671" x="2325688" y="3389313"/>
          <p14:tracePt t="13687" x="2314575" y="3400425"/>
          <p14:tracePt t="13704" x="2314575" y="3411538"/>
          <p14:tracePt t="13727" x="2314575" y="3422650"/>
          <p14:tracePt t="13792" x="2314575" y="3435350"/>
          <p14:tracePt t="13824" x="2325688" y="3435350"/>
          <p14:tracePt t="13841" x="2336800" y="3435350"/>
          <p14:tracePt t="13857" x="2349500" y="3435350"/>
          <p14:tracePt t="13865" x="2371725" y="3435350"/>
          <p14:tracePt t="13873" x="2382838" y="3435350"/>
          <p14:tracePt t="13881" x="2406650" y="3422650"/>
          <p14:tracePt t="13889" x="2439988" y="3411538"/>
          <p14:tracePt t="13897" x="2479675" y="3389313"/>
          <p14:tracePt t="13906" x="2514600" y="3365500"/>
          <p14:tracePt t="13914" x="2549525" y="3343275"/>
          <p14:tracePt t="13922" x="2593975" y="3303588"/>
          <p14:tracePt t="13936" x="2628900" y="3257550"/>
          <p14:tracePt t="13939" x="2668588" y="3211513"/>
          <p14:tracePt t="13951" x="2703513" y="3136900"/>
          <p14:tracePt t="13955" x="2725738" y="3079750"/>
          <p14:tracePt t="14189" x="2749550" y="3079750"/>
          <p14:tracePt t="14197" x="2771775" y="3079750"/>
          <p14:tracePt t="14205" x="2794000" y="3068638"/>
          <p14:tracePt t="14213" x="2828925" y="3057525"/>
          <p14:tracePt t="14222" x="2879725" y="3057525"/>
          <p14:tracePt t="14229" x="2949575" y="3035300"/>
          <p14:tracePt t="14238" x="3022600" y="3022600"/>
          <p14:tracePt t="14246" x="3103563" y="3000375"/>
          <p14:tracePt t="14254" x="3171825" y="2989263"/>
          <p14:tracePt t="14262" x="3194050" y="2971800"/>
          <p14:tracePt t="14270" x="3257550" y="2949575"/>
          <p14:tracePt t="14278" x="3292475" y="2936875"/>
          <p14:tracePt t="14287" x="3314700" y="2925763"/>
          <p14:tracePt t="14294" x="3325813" y="2914650"/>
          <p14:tracePt t="14303" x="3336925" y="2914650"/>
          <p14:tracePt t="14310" x="3349625" y="2914650"/>
          <p14:tracePt t="14335" x="3336925" y="2914650"/>
          <p14:tracePt t="14343" x="3303588" y="2925763"/>
          <p14:tracePt t="14354" x="3246438" y="2971800"/>
          <p14:tracePt t="14359" x="3160713" y="3022600"/>
          <p14:tracePt t="14369" x="3079750" y="3068638"/>
          <p14:tracePt t="14375" x="2982913" y="3136900"/>
          <p14:tracePt t="14387" x="2868613" y="3200400"/>
          <p14:tracePt t="14392" x="2760663" y="3279775"/>
          <p14:tracePt t="14401" x="2692400" y="3303588"/>
          <p14:tracePt t="14408" x="2593975" y="3354388"/>
          <p14:tracePt t="14417" x="2492375" y="3400425"/>
          <p14:tracePt t="14424" x="2406650" y="3435350"/>
          <p14:tracePt t="14432" x="2325688" y="3457575"/>
          <p14:tracePt t="14440" x="2239963" y="3468688"/>
          <p14:tracePt t="14448" x="2171700" y="3479800"/>
          <p14:tracePt t="14457" x="2114550" y="3479800"/>
          <p14:tracePt t="14470" x="2063750" y="3468688"/>
          <p14:tracePt t="14474" x="2017713" y="3435350"/>
          <p14:tracePt t="14485" x="1971675" y="3400425"/>
          <p14:tracePt t="14489" x="1949450" y="3365500"/>
          <p14:tracePt t="14503" x="1925638" y="3303588"/>
          <p14:tracePt t="14506" x="1908175" y="3268663"/>
          <p14:tracePt t="14519" x="1908175" y="3211513"/>
          <p14:tracePt t="14522" x="1908175" y="3165475"/>
          <p14:tracePt t="14537" x="1908175" y="3114675"/>
          <p14:tracePt t="14538" x="1908175" y="3057525"/>
          <p14:tracePt t="14546" x="1908175" y="3011488"/>
          <p14:tracePt t="14554" x="1936750" y="2960688"/>
          <p14:tracePt t="14562" x="1960563" y="2903538"/>
          <p14:tracePt t="14570" x="1993900" y="2857500"/>
          <p14:tracePt t="14578" x="2028825" y="2811463"/>
          <p14:tracePt t="14586" x="2074863" y="2760663"/>
          <p14:tracePt t="14594" x="2136775" y="2736850"/>
          <p14:tracePt t="14604" x="2182813" y="2703513"/>
          <p14:tracePt t="14610" x="2239963" y="2679700"/>
          <p14:tracePt t="14619" x="2314575" y="2657475"/>
          <p14:tracePt t="14627" x="2371725" y="2646363"/>
          <p14:tracePt t="14637" x="2439988" y="2635250"/>
          <p14:tracePt t="14643" x="2503488" y="2635250"/>
          <p14:tracePt t="14652" x="2560638" y="2622550"/>
          <p14:tracePt t="14659" x="2628900" y="2606675"/>
          <p14:tracePt t="14670" x="2692400" y="2606675"/>
          <p14:tracePt t="14675" x="2771775" y="2606675"/>
          <p14:tracePt t="14686" x="2846388" y="2606675"/>
          <p14:tracePt t="14691" x="2914650" y="2606675"/>
          <p14:tracePt t="14703" x="2982913" y="2606675"/>
          <p14:tracePt t="14707" x="3046413" y="2606675"/>
          <p14:tracePt t="14722" x="3068638" y="2622550"/>
          <p14:tracePt t="14725" x="3149600" y="2646363"/>
          <p14:tracePt t="14736" x="3182938" y="2657475"/>
          <p14:tracePt t="14740" x="3235325" y="2679700"/>
          <p14:tracePt t="14753" x="3268663" y="2703513"/>
          <p14:tracePt t="14756" x="3303588" y="2736850"/>
          <p14:tracePt t="14769" x="3349625" y="2771775"/>
          <p14:tracePt t="14773" x="3389313" y="2835275"/>
          <p14:tracePt t="14787" x="3411538" y="2879725"/>
          <p14:tracePt t="14790" x="3435350" y="2949575"/>
          <p14:tracePt t="14803" x="3446463" y="3011488"/>
          <p14:tracePt t="14805" x="3457575" y="3092450"/>
          <p14:tracePt t="14820" x="3468688" y="3165475"/>
          <p14:tracePt t="14823" x="3468688" y="3246438"/>
          <p14:tracePt t="14836" x="3457575" y="3314700"/>
          <p14:tracePt t="14838" x="3422650" y="3389313"/>
          <p14:tracePt t="14854" x="3360738" y="3446463"/>
          <p14:tracePt t="14855" x="3303588" y="3503613"/>
          <p14:tracePt t="14861" x="3194050" y="3578225"/>
          <p14:tracePt t="14870" x="3092450" y="3622675"/>
          <p14:tracePt t="14878" x="2982913" y="3646488"/>
          <p14:tracePt t="14887" x="2914650" y="3657600"/>
          <p14:tracePt t="14894" x="2714625" y="3657600"/>
          <p14:tracePt t="14903" x="2593975" y="3657600"/>
          <p14:tracePt t="14910" x="2463800" y="3657600"/>
          <p14:tracePt t="14921" x="2406650" y="3657600"/>
          <p14:tracePt t="14926" x="2292350" y="3635375"/>
          <p14:tracePt t="14936" x="2193925" y="3611563"/>
          <p14:tracePt t="14943" x="2114550" y="3578225"/>
          <p14:tracePt t="14954" x="2028825" y="3543300"/>
          <p14:tracePt t="14959" x="1949450" y="3503613"/>
          <p14:tracePt t="14970" x="1897063" y="3468688"/>
          <p14:tracePt t="14975" x="1839913" y="3411538"/>
          <p14:tracePt t="14988" x="1793875" y="3354388"/>
          <p14:tracePt t="14992" x="1720850" y="3246438"/>
          <p14:tracePt t="15003" x="1685925" y="3149600"/>
          <p14:tracePt t="15008" x="1663700" y="3022600"/>
          <p14:tracePt t="15020" x="1639888" y="2892425"/>
          <p14:tracePt t="15024" x="1639888" y="2749550"/>
          <p14:tracePt t="15036" x="1639888" y="2606675"/>
          <p14:tracePt t="15040" x="1639888" y="2549525"/>
          <p14:tracePt t="15053" x="1639888" y="2428875"/>
          <p14:tracePt t="15056" x="1674813" y="2325688"/>
          <p14:tracePt t="15070" x="1720850" y="2251075"/>
          <p14:tracePt t="15073" x="1782763" y="2182813"/>
          <p14:tracePt t="15087" x="1851025" y="2125663"/>
          <p14:tracePt t="15089" x="1925638" y="2092325"/>
          <p14:tracePt t="15103" x="2006600" y="2063750"/>
          <p14:tracePt t="15106" x="2085975" y="2039938"/>
          <p14:tracePt t="15121" x="2160588" y="2028825"/>
          <p14:tracePt t="15122" x="2228850" y="2028825"/>
          <p14:tracePt t="15129" x="2303463" y="2028825"/>
          <p14:tracePt t="15137" x="2360613" y="2028825"/>
          <p14:tracePt t="15145" x="2417763" y="2028825"/>
          <p14:tracePt t="15154" x="2463800" y="2051050"/>
          <p14:tracePt t="15161" x="2525713" y="2103438"/>
          <p14:tracePt t="15170" x="2571750" y="2149475"/>
          <p14:tracePt t="15177" x="2617788" y="2206625"/>
          <p14:tracePt t="15187" x="2657475" y="2268538"/>
          <p14:tracePt t="15194" x="2692400" y="2325688"/>
          <p14:tracePt t="15203" x="2714625" y="2382838"/>
          <p14:tracePt t="15210" x="2736850" y="2428875"/>
          <p14:tracePt t="15220" x="2736850" y="2468563"/>
          <p14:tracePt t="15226" x="2749550" y="2514600"/>
          <p14:tracePt t="15237" x="2749550" y="2560638"/>
          <p14:tracePt t="15242" x="2760663" y="2622550"/>
          <p14:tracePt t="15254" x="2760663" y="2635250"/>
          <p14:tracePt t="15259" x="2760663" y="2668588"/>
          <p14:tracePt t="15271" x="2760663" y="2703513"/>
          <p14:tracePt t="15275" x="2760663" y="2714625"/>
          <p14:tracePt t="15286" x="2749550" y="2736850"/>
          <p14:tracePt t="15291" x="2749550" y="2760663"/>
          <p14:tracePt t="15304" x="2736850" y="2771775"/>
          <p14:tracePt t="15315" x="2725738" y="2782888"/>
          <p14:tracePt t="15550" x="2725738" y="2800350"/>
          <p14:tracePt t="15574" x="2725738" y="2811463"/>
          <p14:tracePt t="15599" x="2725738" y="2822575"/>
          <p14:tracePt t="15615" x="2725738" y="2835275"/>
          <p14:tracePt t="15623" x="2714625" y="2846388"/>
          <p14:tracePt t="15631" x="2692400" y="2857500"/>
          <p14:tracePt t="15639" x="2657475" y="2879725"/>
          <p14:tracePt t="15647" x="2606675" y="2892425"/>
          <p14:tracePt t="15656" x="2560638" y="2903538"/>
          <p14:tracePt t="15663" x="2503488" y="2925763"/>
          <p14:tracePt t="15672" x="2439988" y="2936875"/>
          <p14:tracePt t="15680" x="2371725" y="2949575"/>
          <p14:tracePt t="15688" x="2303463" y="2960688"/>
          <p14:tracePt t="15696" x="2228850" y="2971800"/>
          <p14:tracePt t="15704" x="2160588" y="3000375"/>
          <p14:tracePt t="15712" x="2136775" y="3000375"/>
          <p14:tracePt t="15721" x="2085975" y="3011488"/>
          <p14:tracePt t="15728" x="2051050" y="3011488"/>
          <p14:tracePt t="15737" x="2028825" y="3022600"/>
          <p14:tracePt t="15745" x="2017713" y="3022600"/>
          <p14:tracePt t="15754" x="1993900" y="3022600"/>
          <p14:tracePt t="15770" x="1982788" y="3022600"/>
          <p14:tracePt t="15850" x="1971675" y="3022600"/>
          <p14:tracePt t="15866" x="1960563" y="3022600"/>
          <p14:tracePt t="15874" x="1949450" y="3022600"/>
          <p14:tracePt t="15883" x="1936750" y="3022600"/>
          <p14:tracePt t="15891" x="1925638" y="3022600"/>
          <p14:tracePt t="15898" x="1908175" y="3011488"/>
          <p14:tracePt t="15915" x="1897063" y="3011488"/>
          <p14:tracePt t="15923" x="1885950" y="3000375"/>
          <p14:tracePt t="15939" x="1874838" y="3000375"/>
          <p14:tracePt t="15955" x="1863725" y="3000375"/>
          <p14:tracePt t="15963" x="1851025" y="3000375"/>
          <p14:tracePt t="15972" x="1839913" y="3000375"/>
          <p14:tracePt t="15988" x="1828800" y="3000375"/>
          <p14:tracePt t="15996" x="1817688" y="3000375"/>
          <p14:tracePt t="16012" x="1806575" y="3000375"/>
          <p14:tracePt t="16028" x="1793875" y="3000375"/>
          <p14:tracePt t="16044" x="1793875" y="3011488"/>
          <p14:tracePt t="16053" x="1782763" y="3022600"/>
          <p14:tracePt t="16061" x="1782763" y="3035300"/>
          <p14:tracePt t="16070" x="1771650" y="3057525"/>
          <p14:tracePt t="16077" x="1760538" y="3079750"/>
          <p14:tracePt t="16088" x="1749425" y="3092450"/>
          <p14:tracePt t="16093" x="1731963" y="3114675"/>
          <p14:tracePt t="16104" x="1720850" y="3125788"/>
          <p14:tracePt t="16109" x="1708150" y="3136900"/>
          <p14:tracePt t="16117" x="1697038" y="3149600"/>
          <p14:tracePt t="16125" x="1685925" y="3165475"/>
          <p14:tracePt t="16134" x="1685925" y="3178175"/>
          <p14:tracePt t="16150" x="1674813" y="3178175"/>
          <p14:tracePt t="16158" x="1674813" y="3189288"/>
          <p14:tracePt t="16198" x="1674813" y="3178175"/>
          <p14:tracePt t="16223" x="1674813" y="3165475"/>
          <p14:tracePt t="16247" x="1674813" y="3149600"/>
          <p14:tracePt t="16287" x="1674813" y="3136900"/>
          <p14:tracePt t="16320" x="1674813" y="3125788"/>
          <p14:tracePt t="16328" x="1685925" y="3125788"/>
          <p14:tracePt t="16338" x="1697038" y="3114675"/>
          <p14:tracePt t="16344" x="1720850" y="3114675"/>
          <p14:tracePt t="16354" x="1749425" y="3103563"/>
          <p14:tracePt t="16360" x="1771650" y="3092450"/>
          <p14:tracePt t="16371" x="1817688" y="3079750"/>
          <p14:tracePt t="16377" x="1863725" y="3068638"/>
          <p14:tracePt t="16388" x="1908175" y="3057525"/>
          <p14:tracePt t="16393" x="1971675" y="3046413"/>
          <p14:tracePt t="16404" x="2028825" y="3046413"/>
          <p14:tracePt t="16409" x="2085975" y="3035300"/>
          <p14:tracePt t="16417" x="2171700" y="3022600"/>
          <p14:tracePt t="16425" x="2251075" y="3011488"/>
          <p14:tracePt t="16433" x="2393950" y="3000375"/>
          <p14:tracePt t="16441" x="2514600" y="3000375"/>
          <p14:tracePt t="16450" x="2606675" y="3000375"/>
          <p14:tracePt t="16458" x="2679700" y="3000375"/>
          <p14:tracePt t="16466" x="2782888" y="3000375"/>
          <p14:tracePt t="16474" x="2868613" y="3000375"/>
          <p14:tracePt t="16482" x="2903538" y="3000375"/>
          <p14:tracePt t="16490" x="2971800" y="3000375"/>
          <p14:tracePt t="16498" x="3022600" y="3000375"/>
          <p14:tracePt t="16506" x="3057525" y="3000375"/>
          <p14:tracePt t="16514" x="3079750" y="3000375"/>
          <p14:tracePt t="16522" x="3092450" y="2971800"/>
          <p14:tracePt t="16531" x="3103563" y="2960688"/>
          <p14:tracePt t="16749" x="3114675" y="2960688"/>
          <p14:tracePt t="16757" x="3171825" y="2960688"/>
          <p14:tracePt t="16765" x="3257550" y="2960688"/>
          <p14:tracePt t="16774" x="3371850" y="2960688"/>
          <p14:tracePt t="16782" x="3479800" y="2936875"/>
          <p14:tracePt t="16790" x="3600450" y="2914650"/>
          <p14:tracePt t="16798" x="3822700" y="2846388"/>
          <p14:tracePt t="16806" x="4092575" y="2749550"/>
          <p14:tracePt t="16814" x="4200525" y="2679700"/>
          <p14:tracePt t="16822" x="4446588" y="2536825"/>
          <p14:tracePt t="16831" x="4675188" y="2382838"/>
          <p14:tracePt t="16838" x="4875213" y="2239963"/>
          <p14:tracePt t="16846" x="4943475" y="2182813"/>
          <p14:tracePt t="16854" x="5086350" y="2063750"/>
          <p14:tracePt t="16863" x="5189538" y="1971675"/>
          <p14:tracePt t="16871" x="5286375" y="1914525"/>
          <p14:tracePt t="16879" x="5308600" y="1903413"/>
          <p14:tracePt t="16888" x="5365750" y="1874838"/>
          <p14:tracePt t="16895" x="5407025" y="1863725"/>
          <p14:tracePt t="16903" x="5451475" y="1863725"/>
          <p14:tracePt t="16911" x="5464175" y="1863725"/>
          <p14:tracePt t="17114" x="5497513" y="1863725"/>
          <p14:tracePt t="17122" x="5554663" y="1885950"/>
          <p14:tracePt t="17130" x="5618163" y="1903413"/>
          <p14:tracePt t="17138" x="5686425" y="1914525"/>
          <p14:tracePt t="17146" x="5772150" y="1936750"/>
          <p14:tracePt t="17155" x="5851525" y="1949450"/>
          <p14:tracePt t="17162" x="5932488" y="1960563"/>
          <p14:tracePt t="17170" x="6007100" y="1960563"/>
          <p14:tracePt t="17179" x="6064250" y="1971675"/>
          <p14:tracePt t="17187" x="6161088" y="1971675"/>
          <p14:tracePt t="17195" x="6251575" y="1971675"/>
          <p14:tracePt t="17204" x="6297613" y="1960563"/>
          <p14:tracePt t="17211" x="6350000" y="1925638"/>
          <p14:tracePt t="17221" x="6383338" y="1874838"/>
          <p14:tracePt t="17227" x="6394450" y="1828800"/>
          <p14:tracePt t="17237" x="6394450" y="1760538"/>
          <p14:tracePt t="17243" x="6394450" y="1685925"/>
          <p14:tracePt t="17254" x="6394450" y="1617663"/>
          <p14:tracePt t="17559" x="6383338" y="1628775"/>
          <p14:tracePt t="17569" x="6372225" y="1651000"/>
          <p14:tracePt t="17576" x="6350000" y="1685925"/>
          <p14:tracePt t="17584" x="6275388" y="1760538"/>
          <p14:tracePt t="17592" x="6218238" y="1793875"/>
          <p14:tracePt t="17600" x="6149975" y="1851025"/>
          <p14:tracePt t="17608" x="6064250" y="1903413"/>
          <p14:tracePt t="17616" x="5949950" y="1949450"/>
          <p14:tracePt t="17625" x="5807075" y="2006600"/>
          <p14:tracePt t="17633" x="5686425" y="2039938"/>
          <p14:tracePt t="17641" x="5618163" y="2051050"/>
          <p14:tracePt t="17649" x="5508625" y="2092325"/>
          <p14:tracePt t="17657" x="5418138" y="2114550"/>
          <p14:tracePt t="17665" x="5332413" y="2149475"/>
          <p14:tracePt t="17673" x="5308600" y="2171700"/>
          <p14:tracePt t="17681" x="5251450" y="2193925"/>
          <p14:tracePt t="17689" x="5200650" y="2217738"/>
          <p14:tracePt t="17697" x="5178425" y="2239963"/>
          <p14:tracePt t="17706" x="5154613" y="2251075"/>
          <p14:tracePt t="17714" x="5154613" y="2268538"/>
          <p14:tracePt t="17722" x="5143500" y="2279650"/>
          <p14:tracePt t="17891" x="5143500" y="2292350"/>
          <p14:tracePt t="17900" x="5108575" y="2325688"/>
          <p14:tracePt t="17908" x="5075238" y="2371725"/>
          <p14:tracePt t="17916" x="5040313" y="2428875"/>
          <p14:tracePt t="17924" x="4965700" y="2503488"/>
          <p14:tracePt t="17932" x="4897438" y="2593975"/>
          <p14:tracePt t="17940" x="4851400" y="2635250"/>
          <p14:tracePt t="17948" x="4765675" y="2725738"/>
          <p14:tracePt t="17957" x="4697413" y="2811463"/>
          <p14:tracePt t="17965" x="4611688" y="2892425"/>
          <p14:tracePt t="17973" x="4565650" y="2949575"/>
          <p14:tracePt t="17981" x="4543425" y="2971800"/>
          <p14:tracePt t="17989" x="4497388" y="3022600"/>
          <p14:tracePt t="17997" x="4457700" y="3057525"/>
          <p14:tracePt t="18005" x="4446588" y="3079750"/>
          <p14:tracePt t="18013" x="4435475" y="3103563"/>
          <p14:tracePt t="18029" x="4435475" y="3114675"/>
          <p14:tracePt t="18175" x="4435475" y="3125788"/>
          <p14:tracePt t="18183" x="4411663" y="3165475"/>
          <p14:tracePt t="18192" x="4378325" y="3189288"/>
          <p14:tracePt t="18200" x="4343400" y="3211513"/>
          <p14:tracePt t="18208" x="4292600" y="3246438"/>
          <p14:tracePt t="18216" x="4165600" y="3314700"/>
          <p14:tracePt t="18224" x="4068763" y="3343275"/>
          <p14:tracePt t="18232" x="4011613" y="3343275"/>
          <p14:tracePt t="18240" x="3925888" y="3354388"/>
          <p14:tracePt t="18248" x="3846513" y="3365500"/>
          <p14:tracePt t="18256" x="3811588" y="3365500"/>
          <p14:tracePt t="18264" x="3714750" y="3400425"/>
          <p14:tracePt t="18272" x="3668713" y="3411538"/>
          <p14:tracePt t="18281" x="3657600" y="3422650"/>
          <p14:tracePt t="18289" x="3622675" y="3446463"/>
          <p14:tracePt t="18297" x="3600450" y="3457575"/>
          <p14:tracePt t="18305" x="3589338" y="3468688"/>
          <p14:tracePt t="18313" x="3560763" y="3479800"/>
          <p14:tracePt t="18321" x="3549650" y="3492500"/>
          <p14:tracePt t="18329" x="3536950" y="3503613"/>
          <p14:tracePt t="18345" x="3525838" y="3503613"/>
          <p14:tracePt t="18361" x="3514725" y="3503613"/>
          <p14:tracePt t="18410" x="3503613" y="3503613"/>
          <p14:tracePt t="18435" x="3492500" y="3503613"/>
          <p14:tracePt t="18451" x="3479800" y="3503613"/>
          <p14:tracePt t="18467" x="3468688" y="3503613"/>
          <p14:tracePt t="18475" x="3457575" y="3503613"/>
          <p14:tracePt t="18483" x="3446463" y="3503613"/>
          <p14:tracePt t="18499" x="3435350" y="3503613"/>
          <p14:tracePt t="18516" x="3422650" y="3503613"/>
          <p14:tracePt t="18524" x="3411538" y="3503613"/>
          <p14:tracePt t="18540" x="3400425" y="3514725"/>
          <p14:tracePt t="18759" x="3371850" y="3514725"/>
          <p14:tracePt t="18767" x="3349625" y="3514725"/>
          <p14:tracePt t="18775" x="3325813" y="3514725"/>
          <p14:tracePt t="18783" x="3292475" y="3514725"/>
          <p14:tracePt t="18791" x="3257550" y="3514725"/>
          <p14:tracePt t="18799" x="3222625" y="3503613"/>
          <p14:tracePt t="18807" x="3160713" y="3503613"/>
          <p14:tracePt t="18815" x="3103563" y="3492500"/>
          <p14:tracePt t="18823" x="3046413" y="3479800"/>
          <p14:tracePt t="18831" x="3022600" y="3479800"/>
          <p14:tracePt t="18839" x="2971800" y="3468688"/>
          <p14:tracePt t="18848" x="2936875" y="3457575"/>
          <p14:tracePt t="18856" x="2914650" y="3457575"/>
          <p14:tracePt t="18864" x="2903538" y="3457575"/>
          <p14:tracePt t="18872" x="2892425" y="3457575"/>
          <p14:tracePt t="18880" x="2879725" y="3446463"/>
          <p14:tracePt t="18889" x="2868613" y="3446463"/>
          <p14:tracePt t="18896" x="2868613" y="3435350"/>
          <p14:tracePt t="18904" x="2868613" y="3422650"/>
          <p14:tracePt t="19107" x="2846388" y="3422650"/>
          <p14:tracePt t="19115" x="2817813" y="3422650"/>
          <p14:tracePt t="19123" x="2806700" y="3422650"/>
          <p14:tracePt t="19131" x="2782888" y="3422650"/>
          <p14:tracePt t="19139" x="2749550" y="3422650"/>
          <p14:tracePt t="19147" x="2736850" y="3422650"/>
          <p14:tracePt t="19156" x="2725738" y="3422650"/>
          <p14:tracePt t="19163" x="2714625" y="3422650"/>
          <p14:tracePt t="19172" x="2703513" y="34226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B5E49-D1FF-E33B-206C-4369D56B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要實現的主程式與輸出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C6FDF43-DF96-7749-559B-A485F9D56A68}"/>
              </a:ext>
            </a:extLst>
          </p:cNvPr>
          <p:cNvSpPr txBox="1"/>
          <p:nvPr/>
        </p:nvSpPr>
        <p:spPr>
          <a:xfrm>
            <a:off x="484710" y="1453138"/>
            <a:ext cx="85318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因為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graph0.txt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內含兩個生成樹問題，所以共輸出兩個生成樹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分別是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tree0.txt 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tree1.txt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50F716-CB4C-E012-1149-47BBDE56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07B5E1C6-9528-D35C-35AF-8E161D869E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26"/>
          <a:stretch/>
        </p:blipFill>
        <p:spPr>
          <a:xfrm>
            <a:off x="401962" y="2268892"/>
            <a:ext cx="11545073" cy="4164077"/>
          </a:xfrm>
          <a:prstGeom prst="rect">
            <a:avLst/>
          </a:prstGeom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DEF575C1-794A-378A-C486-169C20F765C5}"/>
              </a:ext>
            </a:extLst>
          </p:cNvPr>
          <p:cNvCxnSpPr>
            <a:cxnSpLocks/>
          </p:cNvCxnSpPr>
          <p:nvPr/>
        </p:nvCxnSpPr>
        <p:spPr>
          <a:xfrm flipH="1">
            <a:off x="974361" y="3429000"/>
            <a:ext cx="420285" cy="3107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FA367D6A-029B-E09C-6F07-0C2A6BDBDC58}"/>
              </a:ext>
            </a:extLst>
          </p:cNvPr>
          <p:cNvSpPr txBox="1"/>
          <p:nvPr/>
        </p:nvSpPr>
        <p:spPr>
          <a:xfrm>
            <a:off x="1393411" y="324433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樹的節點數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722491D-ED6D-4478-193C-F70D12021DF1}"/>
              </a:ext>
            </a:extLst>
          </p:cNvPr>
          <p:cNvSpPr txBox="1"/>
          <p:nvPr/>
        </p:nvSpPr>
        <p:spPr>
          <a:xfrm>
            <a:off x="3252866" y="38212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邊的各數</a:t>
            </a: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E33CDCC8-06E5-569D-4A7F-87F2AFC07423}"/>
              </a:ext>
            </a:extLst>
          </p:cNvPr>
          <p:cNvCxnSpPr>
            <a:cxnSpLocks/>
          </p:cNvCxnSpPr>
          <p:nvPr/>
        </p:nvCxnSpPr>
        <p:spPr>
          <a:xfrm flipH="1">
            <a:off x="2622311" y="4005946"/>
            <a:ext cx="6305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29EDB9F2-6C3C-48A3-8F09-2F9ABB894A15}"/>
              </a:ext>
            </a:extLst>
          </p:cNvPr>
          <p:cNvCxnSpPr>
            <a:cxnSpLocks/>
          </p:cNvCxnSpPr>
          <p:nvPr/>
        </p:nvCxnSpPr>
        <p:spPr>
          <a:xfrm>
            <a:off x="401962" y="3821280"/>
            <a:ext cx="351553" cy="3746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9350FA3-0B35-CA63-4B08-C24682B48F04}"/>
              </a:ext>
            </a:extLst>
          </p:cNvPr>
          <p:cNvSpPr txBox="1"/>
          <p:nvPr/>
        </p:nvSpPr>
        <p:spPr>
          <a:xfrm>
            <a:off x="2731601" y="58729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整棵樹的成本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FF3ADC6C-6A77-14DE-F3E9-492648144DC9}"/>
              </a:ext>
            </a:extLst>
          </p:cNvPr>
          <p:cNvSpPr txBox="1"/>
          <p:nvPr/>
        </p:nvSpPr>
        <p:spPr>
          <a:xfrm>
            <a:off x="0" y="34621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根點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1BA5F5F-6C6E-F884-F8A4-F37DB999E1CB}"/>
              </a:ext>
            </a:extLst>
          </p:cNvPr>
          <p:cNvSpPr txBox="1"/>
          <p:nvPr/>
        </p:nvSpPr>
        <p:spPr>
          <a:xfrm>
            <a:off x="1536401" y="4800948"/>
            <a:ext cx="4317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連結們</a:t>
            </a:r>
            <a:r>
              <a:rPr lang="en-US" altLang="zh-TW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(Edges)</a:t>
            </a:r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格式為 </a:t>
            </a:r>
            <a:endParaRPr lang="en-US" altLang="zh-TW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節點編號</a:t>
            </a:r>
            <a:r>
              <a: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節點編號</a:t>
            </a:r>
            <a:r>
              <a: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連結成本</a:t>
            </a:r>
            <a:r>
              <a: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正整數</a:t>
            </a:r>
            <a:r>
              <a: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823B595-E315-8794-50F0-08D537CE43CF}"/>
              </a:ext>
            </a:extLst>
          </p:cNvPr>
          <p:cNvSpPr/>
          <p:nvPr/>
        </p:nvSpPr>
        <p:spPr>
          <a:xfrm>
            <a:off x="753515" y="4332157"/>
            <a:ext cx="782886" cy="1626433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BFF3F24-430B-6FAF-0BA0-C46A77A0382E}"/>
              </a:ext>
            </a:extLst>
          </p:cNvPr>
          <p:cNvSpPr txBox="1"/>
          <p:nvPr/>
        </p:nvSpPr>
        <p:spPr>
          <a:xfrm>
            <a:off x="323165" y="6441430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附註，這兩顆樹剛好是同一顆樹，實際上答案不唯一。只是湊巧。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16E2F660-08AA-2A82-4A20-48C53370769E}"/>
              </a:ext>
            </a:extLst>
          </p:cNvPr>
          <p:cNvSpPr txBox="1"/>
          <p:nvPr/>
        </p:nvSpPr>
        <p:spPr>
          <a:xfrm>
            <a:off x="3252866" y="2715168"/>
            <a:ext cx="2539868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1"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生成樹的答案也不唯一</a:t>
            </a:r>
            <a:endParaRPr lang="zh-TW" altLang="en-US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877B40B5-4A9F-0E18-3D30-6AC4CDE76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5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7"/>
    </mc:Choice>
    <mc:Fallback xmlns="">
      <p:transition spd="slow" advTm="15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78" x="2679700" y="3422650"/>
          <p14:tracePt t="5688" x="2606675" y="3389313"/>
          <p14:tracePt t="5696" x="2525713" y="3365500"/>
          <p14:tracePt t="5704" x="2463800" y="3343275"/>
          <p14:tracePt t="5713" x="2406650" y="3325813"/>
          <p14:tracePt t="5714" x="2360613" y="3314700"/>
          <p14:tracePt t="5722" x="2314575" y="3314700"/>
          <p14:tracePt t="5730" x="2274888" y="3303588"/>
          <p14:tracePt t="5738" x="2239963" y="3303588"/>
          <p14:tracePt t="5746" x="2206625" y="3303588"/>
          <p14:tracePt t="5755" x="2182813" y="3303588"/>
          <p14:tracePt t="5763" x="2125663" y="3292475"/>
          <p14:tracePt t="5771" x="2085975" y="3292475"/>
          <p14:tracePt t="5778" x="2051050" y="3292475"/>
          <p14:tracePt t="5788" x="2017713" y="3279775"/>
          <p14:tracePt t="5795" x="1993900" y="3279775"/>
          <p14:tracePt t="5804" x="1982788" y="3279775"/>
          <p14:tracePt t="5811" x="1971675" y="3279775"/>
          <p14:tracePt t="5828" x="1971675" y="3268663"/>
          <p14:tracePt t="5844" x="1982788" y="3268663"/>
          <p14:tracePt t="5854" x="2017713" y="3257550"/>
          <p14:tracePt t="5862" x="2063750" y="3257550"/>
          <p14:tracePt t="5871" x="2125663" y="3257550"/>
          <p14:tracePt t="5877" x="2193925" y="3257550"/>
          <p14:tracePt t="5888" x="2314575" y="3257550"/>
          <p14:tracePt t="5895" x="2417763" y="3257550"/>
          <p14:tracePt t="5905" x="2536825" y="3257550"/>
          <p14:tracePt t="5911" x="2668588" y="3257550"/>
          <p14:tracePt t="5921" x="2806700" y="3257550"/>
          <p14:tracePt t="5929" x="2960688" y="3257550"/>
          <p14:tracePt t="5938" x="3125788" y="3257550"/>
          <p14:tracePt t="5944" x="3303588" y="3268663"/>
          <p14:tracePt t="5955" x="3468688" y="3303588"/>
          <p14:tracePt t="5961" x="3536950" y="3325813"/>
          <p14:tracePt t="5971" x="3668713" y="3354388"/>
          <p14:tracePt t="5977" x="3800475" y="3378200"/>
          <p14:tracePt t="5988" x="3892550" y="3400425"/>
          <p14:tracePt t="5994" x="3978275" y="3411538"/>
          <p14:tracePt t="6004" x="4011613" y="3411538"/>
          <p14:tracePt t="6014" x="4068763" y="3422650"/>
          <p14:tracePt t="6016" x="4103688" y="3422650"/>
          <p14:tracePt t="6022" x="4143375" y="3422650"/>
          <p14:tracePt t="6030" x="4154488" y="3422650"/>
          <p14:tracePt t="6038" x="4165600" y="3422650"/>
          <p14:tracePt t="6046" x="4178300" y="3422650"/>
          <p14:tracePt t="6079" x="4178300" y="3411538"/>
          <p14:tracePt t="6087" x="4178300" y="3389313"/>
          <p14:tracePt t="6095" x="4165600" y="3378200"/>
          <p14:tracePt t="6104" x="4154488" y="3325813"/>
          <p14:tracePt t="6111" x="4121150" y="3246438"/>
          <p14:tracePt t="6119" x="4103688" y="3165475"/>
          <p14:tracePt t="6127" x="4079875" y="3068638"/>
          <p14:tracePt t="6135" x="4079875" y="3000375"/>
          <p14:tracePt t="6144" x="4046538" y="2811463"/>
          <p14:tracePt t="6151" x="4046538" y="2736850"/>
          <p14:tracePt t="6160" x="4035425" y="2622550"/>
          <p14:tracePt t="6168" x="4035425" y="2525713"/>
          <p14:tracePt t="6178" x="4035425" y="2428875"/>
          <p14:tracePt t="6184" x="4022725" y="2349500"/>
          <p14:tracePt t="6193" x="4011613" y="2292350"/>
          <p14:tracePt t="6200" x="4000500" y="2228850"/>
          <p14:tracePt t="6211" x="3989388" y="2182813"/>
          <p14:tracePt t="6216" x="3978275" y="2136775"/>
          <p14:tracePt t="6224" x="3954463" y="2103438"/>
          <p14:tracePt t="6232" x="3943350" y="2079625"/>
          <p14:tracePt t="6240" x="3914775" y="2051050"/>
          <p14:tracePt t="6249" x="3892550" y="2017713"/>
          <p14:tracePt t="6257" x="3868738" y="1993900"/>
          <p14:tracePt t="6265" x="3835400" y="1971675"/>
          <p14:tracePt t="6273" x="3800475" y="1960563"/>
          <p14:tracePt t="6281" x="3765550" y="1960563"/>
          <p14:tracePt t="6289" x="3725863" y="1960563"/>
          <p14:tracePt t="6297" x="3646488" y="1971675"/>
          <p14:tracePt t="6305" x="3589338" y="2006600"/>
          <p14:tracePt t="6313" x="3525838" y="2039938"/>
          <p14:tracePt t="6322" x="3457575" y="2092325"/>
          <p14:tracePt t="6330" x="3360738" y="2149475"/>
          <p14:tracePt t="6338" x="3292475" y="2193925"/>
          <p14:tracePt t="6346" x="3194050" y="2251075"/>
          <p14:tracePt t="6354" x="3125788" y="2303463"/>
          <p14:tracePt t="6362" x="3057525" y="2360613"/>
          <p14:tracePt t="6371" x="2982913" y="2406650"/>
          <p14:tracePt t="6379" x="2936875" y="2457450"/>
          <p14:tracePt t="6388" x="2892425" y="2514600"/>
          <p14:tracePt t="6394" x="2879725" y="2536825"/>
          <p14:tracePt t="6405" x="2846388" y="2571750"/>
          <p14:tracePt t="6411" x="2817813" y="2622550"/>
          <p14:tracePt t="6421" x="2794000" y="2646363"/>
          <p14:tracePt t="6427" x="2794000" y="2668588"/>
          <p14:tracePt t="6438" x="2782888" y="2679700"/>
          <p14:tracePt t="6445" x="2771775" y="2692400"/>
          <p14:tracePt t="6460" x="2771775" y="2703513"/>
          <p14:tracePt t="6493" x="2771775" y="2714625"/>
          <p14:tracePt t="6505" x="2771775" y="2725738"/>
          <p14:tracePt t="6678" x="2736850" y="2714625"/>
          <p14:tracePt t="6686" x="2714625" y="2692400"/>
          <p14:tracePt t="6695" x="2668588" y="2657475"/>
          <p14:tracePt t="6702" x="2628900" y="2593975"/>
          <p14:tracePt t="6710" x="2560638" y="2503488"/>
          <p14:tracePt t="6718" x="2479675" y="2382838"/>
          <p14:tracePt t="6728" x="2393950" y="2251075"/>
          <p14:tracePt t="6735" x="2360613" y="2193925"/>
          <p14:tracePt t="6743" x="2274888" y="2092325"/>
          <p14:tracePt t="6751" x="2206625" y="1993900"/>
          <p14:tracePt t="6761" x="2136775" y="1925638"/>
          <p14:tracePt t="6767" x="2074863" y="1851025"/>
          <p14:tracePt t="6776" x="2006600" y="1793875"/>
          <p14:tracePt t="6783" x="1949450" y="1749425"/>
          <p14:tracePt t="6794" x="1863725" y="1697038"/>
          <p14:tracePt t="6800" x="1793875" y="1651000"/>
          <p14:tracePt t="6807" x="1708150" y="1617663"/>
          <p14:tracePt t="6816" x="1639888" y="1571625"/>
          <p14:tracePt t="6824" x="1582738" y="1520825"/>
          <p14:tracePt t="6832" x="1543050" y="1508125"/>
          <p14:tracePt t="6840" x="1497013" y="1474788"/>
          <p14:tracePt t="6848" x="1463675" y="1450975"/>
          <p14:tracePt t="6856" x="1439863" y="1428750"/>
          <p14:tracePt t="6864" x="1417638" y="1406525"/>
          <p14:tracePt t="6872" x="1393825" y="1393825"/>
          <p14:tracePt t="6880" x="1393825" y="1382713"/>
          <p14:tracePt t="6889" x="1382713" y="1371600"/>
          <p14:tracePt t="6897" x="1365250" y="1343025"/>
          <p14:tracePt t="6913" x="1365250" y="1331913"/>
          <p14:tracePt t="6922" x="1365250" y="1320800"/>
          <p14:tracePt t="6929" x="1365250" y="1308100"/>
          <p14:tracePt t="6938" x="1365250" y="1296988"/>
          <p14:tracePt t="6945" x="1382713" y="1285875"/>
          <p14:tracePt t="6955" x="1417638" y="1274763"/>
          <p14:tracePt t="6961" x="1450975" y="1274763"/>
          <p14:tracePt t="6972" x="1485900" y="1274763"/>
          <p14:tracePt t="6978" x="1543050" y="1274763"/>
          <p14:tracePt t="6988" x="1617663" y="1274763"/>
          <p14:tracePt t="6994" x="1674813" y="1274763"/>
          <p14:tracePt t="7005" x="1749425" y="1274763"/>
          <p14:tracePt t="7012" x="1806575" y="1274763"/>
          <p14:tracePt t="7022" x="1874838" y="1274763"/>
          <p14:tracePt t="7027" x="1960563" y="1274763"/>
          <p14:tracePt t="7039" x="2039938" y="1274763"/>
          <p14:tracePt t="7045" x="2125663" y="1274763"/>
          <p14:tracePt t="7055" x="2193925" y="1274763"/>
          <p14:tracePt t="7061" x="2336800" y="1274763"/>
          <p14:tracePt t="7072" x="2393950" y="1274763"/>
          <p14:tracePt t="7078" x="2492375" y="1250950"/>
          <p14:tracePt t="7089" x="2593975" y="1239838"/>
          <p14:tracePt t="7093" x="2692400" y="1206500"/>
          <p14:tracePt t="7106" x="2771775" y="1193800"/>
          <p14:tracePt t="7112" x="2868613" y="1154113"/>
          <p14:tracePt t="7122" x="2949575" y="1143000"/>
          <p14:tracePt t="7127" x="3035300" y="1120775"/>
          <p14:tracePt t="7139" x="3103563" y="1108075"/>
          <p14:tracePt t="7140" x="3171825" y="1108075"/>
          <p14:tracePt t="7148" x="3211513" y="1108075"/>
          <p14:tracePt t="7156" x="3257550" y="1096963"/>
          <p14:tracePt t="7164" x="3303588" y="1096963"/>
          <p14:tracePt t="7172" x="3336925" y="1096963"/>
          <p14:tracePt t="7180" x="3360738" y="1096963"/>
          <p14:tracePt t="7189" x="3371850" y="1096963"/>
          <p14:tracePt t="7196" x="3389313" y="1096963"/>
          <p14:tracePt t="7205" x="3400425" y="1096963"/>
          <p14:tracePt t="7399" x="3400425" y="1120775"/>
          <p14:tracePt t="7407" x="3422650" y="1193800"/>
          <p14:tracePt t="7415" x="3468688" y="1274763"/>
          <p14:tracePt t="7423" x="3503613" y="1343025"/>
          <p14:tracePt t="7431" x="3549650" y="1417638"/>
          <p14:tracePt t="7439" x="3589338" y="1497013"/>
          <p14:tracePt t="7447" x="3635375" y="1571625"/>
          <p14:tracePt t="7456" x="3668713" y="1651000"/>
          <p14:tracePt t="7464" x="3703638" y="1708150"/>
          <p14:tracePt t="7472" x="3736975" y="1771650"/>
          <p14:tracePt t="7480" x="3789363" y="1874838"/>
          <p14:tracePt t="7489" x="3811588" y="1914525"/>
          <p14:tracePt t="7496" x="3857625" y="1982788"/>
          <p14:tracePt t="7505" x="3892550" y="2028825"/>
          <p14:tracePt t="7512" x="3914775" y="2063750"/>
          <p14:tracePt t="7521" x="3925888" y="2092325"/>
          <p14:tracePt t="7529" x="3943350" y="2114550"/>
          <p14:tracePt t="7553" x="3954463" y="2125663"/>
          <p14:tracePt t="7585" x="3954463" y="2114550"/>
          <p14:tracePt t="7595" x="3954463" y="2079625"/>
          <p14:tracePt t="7601" x="3954463" y="2063750"/>
          <p14:tracePt t="7610" x="3954463" y="2039938"/>
          <p14:tracePt t="7618" x="3954463" y="2017713"/>
          <p14:tracePt t="7627" x="3954463" y="1993900"/>
          <p14:tracePt t="7634" x="3943350" y="1982788"/>
          <p14:tracePt t="7645" x="3943350" y="1971675"/>
          <p14:tracePt t="7659" x="3943350" y="1960563"/>
          <p14:tracePt t="7682" x="3925888" y="1960563"/>
          <p14:tracePt t="7812" x="3914775" y="1960563"/>
          <p14:tracePt t="7820" x="3903663" y="1949450"/>
          <p14:tracePt t="7828" x="3892550" y="1936750"/>
          <p14:tracePt t="7837" x="3879850" y="1903413"/>
          <p14:tracePt t="7845" x="3868738" y="1885950"/>
          <p14:tracePt t="7852" x="3868738" y="1863725"/>
          <p14:tracePt t="7861" x="3857625" y="1851025"/>
          <p14:tracePt t="7869" x="3857625" y="1828800"/>
          <p14:tracePt t="7877" x="3857625" y="1817688"/>
          <p14:tracePt t="7885" x="3857625" y="1806575"/>
          <p14:tracePt t="7901" x="3857625" y="1793875"/>
          <p14:tracePt t="7958" x="3846513" y="1793875"/>
          <p14:tracePt t="7974" x="3822700" y="1793875"/>
          <p14:tracePt t="7982" x="3800475" y="1806575"/>
          <p14:tracePt t="7990" x="3765550" y="1817688"/>
          <p14:tracePt t="7999" x="3725863" y="1828800"/>
          <p14:tracePt t="8007" x="3692525" y="1828800"/>
          <p14:tracePt t="8015" x="3646488" y="1839913"/>
          <p14:tracePt t="8023" x="3600450" y="1839913"/>
          <p14:tracePt t="8031" x="3549650" y="1851025"/>
          <p14:tracePt t="8039" x="3514725" y="1851025"/>
          <p14:tracePt t="8047" x="3468688" y="1863725"/>
          <p14:tracePt t="8056" x="3446463" y="1863725"/>
          <p14:tracePt t="8063" x="3389313" y="1874838"/>
          <p14:tracePt t="8072" x="3360738" y="1874838"/>
          <p14:tracePt t="8080" x="3303588" y="1874838"/>
          <p14:tracePt t="8089" x="3268663" y="1874838"/>
          <p14:tracePt t="8096" x="3235325" y="1874838"/>
          <p14:tracePt t="8104" x="3194050" y="1874838"/>
          <p14:tracePt t="8112" x="3160713" y="1874838"/>
          <p14:tracePt t="8120" x="3125788" y="1851025"/>
          <p14:tracePt t="8128" x="3103563" y="1839913"/>
          <p14:tracePt t="8136" x="3068638" y="1828800"/>
          <p14:tracePt t="8144" x="3046413" y="1817688"/>
          <p14:tracePt t="8153" x="3006725" y="1806575"/>
          <p14:tracePt t="8161" x="2982913" y="1806575"/>
          <p14:tracePt t="8169" x="2960688" y="1793875"/>
          <p14:tracePt t="8177" x="2936875" y="1793875"/>
          <p14:tracePt t="8185" x="2925763" y="1793875"/>
          <p14:tracePt t="8195" x="2914650" y="1793875"/>
          <p14:tracePt t="8201" x="2903538" y="1793875"/>
          <p14:tracePt t="8379" x="2879725" y="1828800"/>
          <p14:tracePt t="8387" x="2857500" y="1863725"/>
          <p14:tracePt t="8396" x="2828925" y="1885950"/>
          <p14:tracePt t="8404" x="2817813" y="1914525"/>
          <p14:tracePt t="8412" x="2794000" y="1936750"/>
          <p14:tracePt t="8420" x="2771775" y="1960563"/>
          <p14:tracePt t="8428" x="2760663" y="1971675"/>
          <p14:tracePt t="8436" x="2736850" y="1982788"/>
          <p14:tracePt t="8445" x="2725738" y="2006600"/>
          <p14:tracePt t="8452" x="2703513" y="2017713"/>
          <p14:tracePt t="8460" x="2679700" y="2028825"/>
          <p14:tracePt t="8469" x="2657475" y="2051050"/>
          <p14:tracePt t="8478" x="2628900" y="2063750"/>
          <p14:tracePt t="8485" x="2606675" y="2079625"/>
          <p14:tracePt t="8493" x="2593975" y="2092325"/>
          <p14:tracePt t="8501" x="2582863" y="2103438"/>
          <p14:tracePt t="8511" x="2571750" y="2114550"/>
          <p14:tracePt t="8517" x="2571750" y="2125663"/>
          <p14:tracePt t="8527" x="2560638" y="2125663"/>
          <p14:tracePt t="8533" x="2549525" y="2136775"/>
          <p14:tracePt t="8550" x="2549525" y="2149475"/>
          <p14:tracePt t="8557" x="2536825" y="2149475"/>
          <p14:tracePt t="8574" x="2536825" y="2160588"/>
          <p14:tracePt t="8590" x="2525713" y="2160588"/>
          <p14:tracePt t="8631" x="2525713" y="2149475"/>
          <p14:tracePt t="8639" x="2525713" y="2136775"/>
          <p14:tracePt t="8647" x="2525713" y="2125663"/>
          <p14:tracePt t="8656" x="2525713" y="2103438"/>
          <p14:tracePt t="8663" x="2525713" y="2063750"/>
          <p14:tracePt t="8671" x="2525713" y="2028825"/>
          <p14:tracePt t="8679" x="2525713" y="1993900"/>
          <p14:tracePt t="8687" x="2525713" y="1960563"/>
          <p14:tracePt t="8695" x="2536825" y="1925638"/>
          <p14:tracePt t="8703" x="2536825" y="1903413"/>
          <p14:tracePt t="8712" x="2549525" y="1874838"/>
          <p14:tracePt t="8720" x="2549525" y="1839913"/>
          <p14:tracePt t="8728" x="2560638" y="1817688"/>
          <p14:tracePt t="8736" x="2571750" y="1806575"/>
          <p14:tracePt t="8744" x="2582863" y="1793875"/>
          <p14:tracePt t="8752" x="2606675" y="1782763"/>
          <p14:tracePt t="8760" x="2628900" y="1782763"/>
          <p14:tracePt t="8768" x="2657475" y="1782763"/>
          <p14:tracePt t="8778" x="2679700" y="1782763"/>
          <p14:tracePt t="8784" x="2714625" y="1782763"/>
          <p14:tracePt t="8793" x="2749550" y="1782763"/>
          <p14:tracePt t="8801" x="2782888" y="1782763"/>
          <p14:tracePt t="8811" x="2817813" y="1782763"/>
          <p14:tracePt t="8817" x="2857500" y="1782763"/>
          <p14:tracePt t="8826" x="2903538" y="1782763"/>
          <p14:tracePt t="8833" x="2936875" y="1793875"/>
          <p14:tracePt t="8841" x="2982913" y="1793875"/>
          <p14:tracePt t="8849" x="3035300" y="1806575"/>
          <p14:tracePt t="8857" x="3068638" y="1817688"/>
          <p14:tracePt t="8865" x="3125788" y="1828800"/>
          <p14:tracePt t="8874" x="3160713" y="1839913"/>
          <p14:tracePt t="8881" x="3222625" y="1851025"/>
          <p14:tracePt t="8890" x="3257550" y="1863725"/>
          <p14:tracePt t="8898" x="3314700" y="1874838"/>
          <p14:tracePt t="8907" x="3349625" y="1885950"/>
          <p14:tracePt t="8914" x="3400425" y="1903413"/>
          <p14:tracePt t="8923" x="3435350" y="1925638"/>
          <p14:tracePt t="8930" x="3468688" y="1936750"/>
          <p14:tracePt t="8940" x="3479800" y="1949450"/>
          <p14:tracePt t="8946" x="3514725" y="1971675"/>
          <p14:tracePt t="8957" x="3525838" y="1982788"/>
          <p14:tracePt t="8963" x="3549650" y="1993900"/>
          <p14:tracePt t="8973" x="3560763" y="2006600"/>
          <p14:tracePt t="8979" x="3560763" y="2017713"/>
          <p14:tracePt t="8990" x="3578225" y="2028825"/>
          <p14:tracePt t="9011" x="3589338" y="2039938"/>
          <p14:tracePt t="9619" x="3578225" y="2039938"/>
          <p14:tracePt t="9627" x="3560763" y="2028825"/>
          <p14:tracePt t="9635" x="3549650" y="2017713"/>
          <p14:tracePt t="9643" x="3536950" y="2006600"/>
          <p14:tracePt t="9651" x="3536950" y="1993900"/>
          <p14:tracePt t="9662" x="3525838" y="1971675"/>
          <p14:tracePt t="9668" x="3525838" y="1949450"/>
          <p14:tracePt t="9677" x="3525838" y="1936750"/>
          <p14:tracePt t="9683" x="3525838" y="1914525"/>
          <p14:tracePt t="9695" x="3549650" y="1903413"/>
          <p14:tracePt t="9700" x="3589338" y="1885950"/>
          <p14:tracePt t="9709" x="3635375" y="1885950"/>
          <p14:tracePt t="9716" x="3679825" y="1885950"/>
          <p14:tracePt t="9724" x="3736975" y="1885950"/>
          <p14:tracePt t="9732" x="3811588" y="1885950"/>
          <p14:tracePt t="9741" x="3879850" y="1885950"/>
          <p14:tracePt t="9748" x="3954463" y="1914525"/>
          <p14:tracePt t="9757" x="4022725" y="1936750"/>
          <p14:tracePt t="9765" x="4092575" y="1971675"/>
          <p14:tracePt t="9774" x="4165600" y="1993900"/>
          <p14:tracePt t="9781" x="4222750" y="2028825"/>
          <p14:tracePt t="9791" x="4246563" y="2039938"/>
          <p14:tracePt t="9797" x="4308475" y="2063750"/>
          <p14:tracePt t="9808" x="4343400" y="2079625"/>
          <p14:tracePt t="9813" x="4365625" y="2092325"/>
          <p14:tracePt t="9824" x="4378325" y="2103438"/>
          <p14:tracePt t="9830" x="4400550" y="2103438"/>
          <p14:tracePt t="9846" x="4411663" y="2103438"/>
          <p14:tracePt t="9878" x="4411663" y="2092325"/>
          <p14:tracePt t="9886" x="4411663" y="2079625"/>
          <p14:tracePt t="9894" x="4400550" y="2051050"/>
          <p14:tracePt t="9902" x="4378325" y="2028825"/>
          <p14:tracePt t="9911" x="4365625" y="2017713"/>
          <p14:tracePt t="9918" x="4354513" y="1993900"/>
          <p14:tracePt t="9927" x="4321175" y="1960563"/>
          <p14:tracePt t="10024" x="4321175" y="1971675"/>
          <p14:tracePt t="10032" x="4332288" y="1993900"/>
          <p14:tracePt t="10041" x="4354513" y="2017713"/>
          <p14:tracePt t="10048" x="4378325" y="2063750"/>
          <p14:tracePt t="10057" x="4422775" y="2103438"/>
          <p14:tracePt t="10064" x="4457700" y="2136775"/>
          <p14:tracePt t="10073" x="4468813" y="2160588"/>
          <p14:tracePt t="10081" x="4508500" y="2193925"/>
          <p14:tracePt t="10088" x="4543425" y="2217738"/>
          <p14:tracePt t="10097" x="4565650" y="2251075"/>
          <p14:tracePt t="10105" x="4589463" y="2268538"/>
          <p14:tracePt t="10113" x="4600575" y="2292350"/>
          <p14:tracePt t="10121" x="4622800" y="2303463"/>
          <p14:tracePt t="10137" x="4635500" y="2314575"/>
          <p14:tracePt t="10162" x="4646613" y="231457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B5E49-D1FF-E33B-206C-4369D56B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參考的考試項目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877FEF-8AA8-F0D6-F1B1-A8BEDB633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225" y="1451295"/>
            <a:ext cx="7724241" cy="4797111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Graph</a:t>
            </a:r>
            <a:r>
              <a:rPr lang="zh-TW" altLang="en-US" sz="28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容器設計</a:t>
            </a:r>
            <a:endParaRPr lang="en-US" altLang="zh-TW" sz="28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/>
            <a:r>
              <a:rPr lang="en-US" altLang="zh-TW" sz="26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PATH</a:t>
            </a:r>
            <a:r>
              <a:rPr lang="zh-TW" altLang="en-US" sz="26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26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SPANNING TREE</a:t>
            </a:r>
            <a:r>
              <a:rPr lang="zh-TW" altLang="en-US" sz="26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實現</a:t>
            </a:r>
            <a:endParaRPr lang="en-US" altLang="zh-TW" sz="26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28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用</a:t>
            </a:r>
            <a:r>
              <a:rPr lang="en-US" altLang="zh-TW" sz="28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Graph</a:t>
            </a:r>
            <a:r>
              <a:rPr lang="zh-TW" altLang="en-US" sz="28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解題</a:t>
            </a:r>
            <a:endParaRPr lang="en-US" altLang="zh-TW" sz="28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/>
            <a:r>
              <a:rPr lang="en-US" altLang="zh-TW" sz="2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UVa: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???</a:t>
            </a:r>
            <a:endParaRPr lang="en-US" altLang="zh-TW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49B7A95-CD25-BC57-3F89-CCA3199AE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AFB70007-B083-0FE1-B391-FE1B46FA5B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9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18"/>
    </mc:Choice>
    <mc:Fallback xmlns="">
      <p:transition spd="slow" advTm="31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B9F1749B-E305-3EE4-75F5-3D48ABA5F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Happy Coding</a:t>
            </a:r>
            <a:endParaRPr lang="zh-TW" altLang="en-US" dirty="0"/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C63BF001-1C02-A2CD-8926-32289CF5A7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Have FUN~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A032A7-DD42-F0F0-67B4-CB3073CB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7A1A7DC-85DC-E926-1DE2-C65D5A8FC2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74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76"/>
    </mc:Choice>
    <mc:Fallback xmlns="">
      <p:transition spd="slow" advTm="35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257" x="4646613" y="2314575"/>
          <p14:tracePt t="33263" x="4708525" y="2314575"/>
          <p14:tracePt t="33274" x="4754563" y="2349500"/>
          <p14:tracePt t="33278" x="4822825" y="2382838"/>
          <p14:tracePt t="33290" x="4875213" y="2406650"/>
          <p14:tracePt t="33297" x="4943475" y="2446338"/>
          <p14:tracePt t="33307" x="4989513" y="2479675"/>
          <p14:tracePt t="33311" x="5051425" y="2514600"/>
          <p14:tracePt t="33324" x="5097463" y="2549525"/>
          <p14:tracePt t="33329" x="5218113" y="2622550"/>
          <p14:tracePt t="33340" x="5308600" y="2679700"/>
          <p14:tracePt t="33344" x="5429250" y="2749550"/>
          <p14:tracePt t="33357" x="5475288" y="2782888"/>
          <p14:tracePt t="33362" x="5565775" y="2857500"/>
          <p14:tracePt t="33374" x="5664200" y="2925763"/>
          <p14:tracePt t="33375" x="5732463" y="2989263"/>
          <p14:tracePt t="33382" x="5807075" y="3057525"/>
          <p14:tracePt t="33391" x="5875338" y="3114675"/>
          <p14:tracePt t="33398" x="5921375" y="3178175"/>
          <p14:tracePt t="33407" x="5983288" y="3235325"/>
          <p14:tracePt t="33414" x="6018213" y="3292475"/>
          <p14:tracePt t="33424" x="6051550" y="3354388"/>
          <p14:tracePt t="33431" x="6075363" y="3400425"/>
          <p14:tracePt t="33440" x="6097588" y="3457575"/>
          <p14:tracePt t="33447" x="6108700" y="3492500"/>
          <p14:tracePt t="33457" x="6121400" y="3543300"/>
          <p14:tracePt t="33463" x="6137275" y="3589338"/>
          <p14:tracePt t="33474" x="6149975" y="3611563"/>
          <p14:tracePt t="33480" x="6149975" y="3646488"/>
          <p14:tracePt t="33490" x="6149975" y="3679825"/>
          <p14:tracePt t="33496" x="6161088" y="3692525"/>
          <p14:tracePt t="33507" x="6161088" y="3721100"/>
          <p14:tracePt t="33524" x="6161088" y="3732213"/>
          <p14:tracePt t="33528" x="6161088" y="3743325"/>
          <p14:tracePt t="33545" x="6172200" y="3754438"/>
          <p14:tracePt t="33561" x="6172200" y="3765550"/>
          <p14:tracePt t="33579" x="6183313" y="3778250"/>
          <p14:tracePt t="33601" x="6194425" y="3778250"/>
          <p14:tracePt t="33611" x="6207125" y="3778250"/>
          <p14:tracePt t="33617" x="6218238" y="3778250"/>
          <p14:tracePt t="33627" x="6229350" y="3754438"/>
          <p14:tracePt t="33634" x="6240463" y="3732213"/>
          <p14:tracePt t="33641" x="6264275" y="3692525"/>
          <p14:tracePt t="33649" x="6275388" y="3668713"/>
          <p14:tracePt t="33658" x="6286500" y="3635375"/>
          <p14:tracePt t="33666" x="6315075" y="3565525"/>
          <p14:tracePt t="33674" x="6326188" y="3554413"/>
          <p14:tracePt t="33682" x="6361113" y="3492500"/>
          <p14:tracePt t="33690" x="6361113" y="3468688"/>
          <p14:tracePt t="33698" x="6383338" y="3411538"/>
          <p14:tracePt t="33708" x="6383338" y="3389313"/>
          <p14:tracePt t="33714" x="6394450" y="3343275"/>
          <p14:tracePt t="33724" x="6407150" y="3303588"/>
          <p14:tracePt t="33731" x="6407150" y="3279775"/>
          <p14:tracePt t="33741" x="6418263" y="3246438"/>
          <p14:tracePt t="33747" x="6418263" y="3211513"/>
          <p14:tracePt t="33757" x="6429375" y="3149600"/>
          <p14:tracePt t="33763" x="6429375" y="3114675"/>
          <p14:tracePt t="33774" x="6429375" y="3079750"/>
          <p14:tracePt t="33779" x="6440488" y="3046413"/>
          <p14:tracePt t="33791" x="6451600" y="3000375"/>
          <p14:tracePt t="33796" x="6464300" y="2949575"/>
          <p14:tracePt t="33807" x="6486525" y="2892425"/>
          <p14:tracePt t="33812" x="6526213" y="2800350"/>
          <p14:tracePt t="33824" x="6561138" y="2714625"/>
          <p14:tracePt t="33829" x="6594475" y="2606675"/>
          <p14:tracePt t="33841" x="6664325" y="2503488"/>
          <p14:tracePt t="33844" x="6726238" y="2371725"/>
          <p14:tracePt t="33857" x="6807200" y="2239963"/>
          <p14:tracePt t="33862" x="6904038" y="2103438"/>
          <p14:tracePt t="33874" x="7018338" y="1925638"/>
          <p14:tracePt t="33877" x="7137400" y="1760538"/>
          <p14:tracePt t="33891" x="7258050" y="1593850"/>
          <p14:tracePt t="33896" x="7361238" y="1417638"/>
          <p14:tracePt t="33907" x="7480300" y="1263650"/>
          <p14:tracePt t="33910" x="7583488" y="1096963"/>
          <p14:tracePt t="33924" x="7635875" y="1039813"/>
          <p14:tracePt t="33929" x="7715250" y="908050"/>
          <p14:tracePt t="33941" x="7789863" y="788988"/>
          <p14:tracePt t="33941" x="7847013" y="708025"/>
          <p14:tracePt t="33950" x="7893050" y="622300"/>
          <p14:tracePt t="33958" x="7904163" y="600075"/>
          <p14:tracePt t="33966" x="7926388" y="542925"/>
          <p14:tracePt t="33974" x="7950200" y="496888"/>
          <p14:tracePt t="33982" x="7950200" y="474663"/>
          <p14:tracePt t="33991" x="7950200" y="434975"/>
          <p14:tracePt t="33998" x="7950200" y="422275"/>
          <p14:tracePt t="34008" x="7950200" y="400050"/>
          <p14:tracePt t="34014" x="7926388" y="388938"/>
          <p14:tracePt t="34024" x="7904163" y="388938"/>
          <p14:tracePt t="34031" x="7869238" y="388938"/>
          <p14:tracePt t="34041" x="7835900" y="388938"/>
          <p14:tracePt t="34047" x="7823200" y="388938"/>
          <p14:tracePt t="34058" x="7761288" y="3889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EFEAE38C-2F0F-440D-AA27-06348F0D9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3" y="2861734"/>
            <a:ext cx="7086320" cy="1915647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圖、連通圖、路徑與生成樹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DED17C9-7DCF-4B6E-A208-5B6A982E1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994042" cy="860400"/>
          </a:xfrm>
        </p:spPr>
        <p:txBody>
          <a:bodyPr/>
          <a:lstStyle/>
          <a:p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GRAPH, Connected GRAPH, Path </a:t>
            </a:r>
            <a:b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and SPANNING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TREE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AF1D6F3F-9035-ED71-AB3C-31C0CB08C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370820" y="3255659"/>
            <a:ext cx="736052" cy="736052"/>
          </a:xfrm>
          <a:prstGeom prst="rect">
            <a:avLst/>
          </a:prstGeom>
          <a:noFill/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BAA33DAD-283D-42CC-AAE4-4F31D19F4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847029" y="3334176"/>
            <a:ext cx="579018" cy="579018"/>
          </a:xfrm>
          <a:prstGeom prst="rect">
            <a:avLst/>
          </a:prstGeom>
          <a:noFill/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7F9B1DB3-0A73-D4E0-777D-F2ACA9EE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060706" y="3317638"/>
            <a:ext cx="612095" cy="612095"/>
          </a:xfrm>
          <a:prstGeom prst="rect">
            <a:avLst/>
          </a:prstGeom>
          <a:noFill/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ED0E3595-12B3-7412-759F-0E33FF423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600275" y="3325527"/>
            <a:ext cx="596317" cy="596317"/>
          </a:xfrm>
          <a:prstGeom prst="rect">
            <a:avLst/>
          </a:prstGeom>
          <a:noFill/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DC4BD134-A9AF-7E46-7511-57BCF151F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281100" y="3325527"/>
            <a:ext cx="596317" cy="596317"/>
          </a:xfrm>
          <a:prstGeom prst="rect">
            <a:avLst/>
          </a:prstGeom>
          <a:noFill/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EDA33676-B385-E242-1814-A07EDD421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5051646" y="3325527"/>
            <a:ext cx="596317" cy="596317"/>
          </a:xfrm>
          <a:prstGeom prst="rect">
            <a:avLst/>
          </a:prstGeom>
          <a:noFill/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351F3A4-D03F-011B-C78C-90C1E93A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49DECB97-6F20-C4BC-95B8-D116736FF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8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86"/>
    </mc:Choice>
    <mc:Fallback xmlns="">
      <p:transition spd="slow" advTm="25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將一個可重複集合連起來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~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5C72176-06EC-ACDF-D084-A7D7ECE2F637}"/>
              </a:ext>
            </a:extLst>
          </p:cNvPr>
          <p:cNvCxnSpPr>
            <a:cxnSpLocks/>
          </p:cNvCxnSpPr>
          <p:nvPr/>
        </p:nvCxnSpPr>
        <p:spPr>
          <a:xfrm>
            <a:off x="2185635" y="2167121"/>
            <a:ext cx="1082837" cy="19173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D9737A86-9E6A-85FD-8E0B-4158A8E66A36}"/>
              </a:ext>
            </a:extLst>
          </p:cNvPr>
          <p:cNvCxnSpPr>
            <a:cxnSpLocks/>
          </p:cNvCxnSpPr>
          <p:nvPr/>
        </p:nvCxnSpPr>
        <p:spPr>
          <a:xfrm flipH="1">
            <a:off x="3257553" y="2796877"/>
            <a:ext cx="4279324" cy="12875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FFD2E3E5-88C5-694B-AA8D-1B9FA67D12AF}"/>
              </a:ext>
            </a:extLst>
          </p:cNvPr>
          <p:cNvCxnSpPr>
            <a:cxnSpLocks/>
          </p:cNvCxnSpPr>
          <p:nvPr/>
        </p:nvCxnSpPr>
        <p:spPr>
          <a:xfrm flipH="1">
            <a:off x="4923947" y="2790885"/>
            <a:ext cx="2616143" cy="319502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526A96E9-0DC4-21D8-F519-84C8EBDC6800}"/>
              </a:ext>
            </a:extLst>
          </p:cNvPr>
          <p:cNvCxnSpPr>
            <a:cxnSpLocks/>
          </p:cNvCxnSpPr>
          <p:nvPr/>
        </p:nvCxnSpPr>
        <p:spPr>
          <a:xfrm flipH="1">
            <a:off x="3085433" y="3958149"/>
            <a:ext cx="1797522" cy="197932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E3F73231-8007-9CFE-0E12-5F1F98127E0B}"/>
              </a:ext>
            </a:extLst>
          </p:cNvPr>
          <p:cNvCxnSpPr>
            <a:cxnSpLocks/>
          </p:cNvCxnSpPr>
          <p:nvPr/>
        </p:nvCxnSpPr>
        <p:spPr>
          <a:xfrm flipH="1" flipV="1">
            <a:off x="3912724" y="2461888"/>
            <a:ext cx="965626" cy="149626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164AD785-1931-62A8-CF55-1C3EE3494235}"/>
              </a:ext>
            </a:extLst>
          </p:cNvPr>
          <p:cNvCxnSpPr>
            <a:cxnSpLocks/>
          </p:cNvCxnSpPr>
          <p:nvPr/>
        </p:nvCxnSpPr>
        <p:spPr>
          <a:xfrm flipH="1" flipV="1">
            <a:off x="3268472" y="4104323"/>
            <a:ext cx="3257082" cy="199736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167161CF-09BF-6495-5F3D-FB97AF7B1532}"/>
              </a:ext>
            </a:extLst>
          </p:cNvPr>
          <p:cNvCxnSpPr>
            <a:cxnSpLocks/>
          </p:cNvCxnSpPr>
          <p:nvPr/>
        </p:nvCxnSpPr>
        <p:spPr>
          <a:xfrm>
            <a:off x="1808877" y="4389122"/>
            <a:ext cx="3109100" cy="159679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E3259E1A-6734-B8DF-B87B-D50399E6E912}"/>
              </a:ext>
            </a:extLst>
          </p:cNvPr>
          <p:cNvCxnSpPr>
            <a:cxnSpLocks/>
          </p:cNvCxnSpPr>
          <p:nvPr/>
        </p:nvCxnSpPr>
        <p:spPr>
          <a:xfrm flipV="1">
            <a:off x="3285479" y="2461888"/>
            <a:ext cx="2590051" cy="161756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ECAF88AD-FA85-F98C-ED09-C626B3E597E1}"/>
              </a:ext>
            </a:extLst>
          </p:cNvPr>
          <p:cNvSpPr txBox="1"/>
          <p:nvPr/>
        </p:nvSpPr>
        <p:spPr>
          <a:xfrm>
            <a:off x="6343648" y="223347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Edge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E84212DA-2EFE-F88B-F838-62E8FE10BDBF}"/>
              </a:ext>
            </a:extLst>
          </p:cNvPr>
          <p:cNvSpPr txBox="1"/>
          <p:nvPr/>
        </p:nvSpPr>
        <p:spPr>
          <a:xfrm>
            <a:off x="2266479" y="4867409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Edge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43231BD1-33FE-5BE0-2DE5-F5EEDC10E62D}"/>
              </a:ext>
            </a:extLst>
          </p:cNvPr>
          <p:cNvSpPr txBox="1"/>
          <p:nvPr/>
        </p:nvSpPr>
        <p:spPr>
          <a:xfrm>
            <a:off x="6793115" y="4995222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C000"/>
                </a:solidFill>
              </a:rPr>
              <a:t>Edge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BC0AA8DD-2567-C628-FEB8-8CBD00F706DC}"/>
              </a:ext>
            </a:extLst>
          </p:cNvPr>
          <p:cNvSpPr txBox="1"/>
          <p:nvPr/>
        </p:nvSpPr>
        <p:spPr>
          <a:xfrm>
            <a:off x="1791896" y="1397267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88" name="文字方塊 87">
            <a:extLst>
              <a:ext uri="{FF2B5EF4-FFF2-40B4-BE49-F238E27FC236}">
                <a16:creationId xmlns:a16="http://schemas.microsoft.com/office/drawing/2014/main" id="{D89CDCDF-F76D-1206-18A5-60B3D43CCF0E}"/>
              </a:ext>
            </a:extLst>
          </p:cNvPr>
          <p:cNvSpPr txBox="1"/>
          <p:nvPr/>
        </p:nvSpPr>
        <p:spPr>
          <a:xfrm>
            <a:off x="3522816" y="1873119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037D7B56-1045-E7B6-9CAF-AF572E9BC183}"/>
              </a:ext>
            </a:extLst>
          </p:cNvPr>
          <p:cNvSpPr txBox="1"/>
          <p:nvPr/>
        </p:nvSpPr>
        <p:spPr>
          <a:xfrm>
            <a:off x="528350" y="2225031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7F50477D-2115-E034-F735-45E4BE447C7C}"/>
              </a:ext>
            </a:extLst>
          </p:cNvPr>
          <p:cNvSpPr txBox="1"/>
          <p:nvPr/>
        </p:nvSpPr>
        <p:spPr>
          <a:xfrm>
            <a:off x="7985763" y="4369053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7DEE8940-2451-3659-9B6F-8944AF82B435}"/>
              </a:ext>
            </a:extLst>
          </p:cNvPr>
          <p:cNvSpPr txBox="1"/>
          <p:nvPr/>
        </p:nvSpPr>
        <p:spPr>
          <a:xfrm>
            <a:off x="7157959" y="2133912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92" name="文字方塊 91">
            <a:extLst>
              <a:ext uri="{FF2B5EF4-FFF2-40B4-BE49-F238E27FC236}">
                <a16:creationId xmlns:a16="http://schemas.microsoft.com/office/drawing/2014/main" id="{F54538B7-A972-C58E-FA1C-60AD64C8799B}"/>
              </a:ext>
            </a:extLst>
          </p:cNvPr>
          <p:cNvSpPr txBox="1"/>
          <p:nvPr/>
        </p:nvSpPr>
        <p:spPr>
          <a:xfrm>
            <a:off x="5514141" y="1633049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876E9B48-2AFE-69A2-85AE-247F1EC8DA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344"/>
    </mc:Choice>
    <mc:Fallback xmlns="">
      <p:transition spd="slow" advTm="77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088" x="3400425" y="6823075"/>
          <p14:tracePt t="56101" x="3679825" y="6492875"/>
          <p14:tracePt t="56105" x="3978275" y="6149975"/>
          <p14:tracePt t="56109" x="4257675" y="5851525"/>
          <p14:tracePt t="56116" x="4378325" y="5726113"/>
          <p14:tracePt t="56123" x="4622800" y="5451475"/>
          <p14:tracePt t="56131" x="4835525" y="5240338"/>
          <p14:tracePt t="56139" x="5011738" y="5064125"/>
          <p14:tracePt t="56148" x="5075238" y="5006975"/>
          <p14:tracePt t="56155" x="5200650" y="4875213"/>
          <p14:tracePt t="56164" x="5332413" y="4754563"/>
          <p14:tracePt t="56172" x="5429250" y="4675188"/>
          <p14:tracePt t="56181" x="5508625" y="4606925"/>
          <p14:tracePt t="56188" x="5583238" y="4532313"/>
          <p14:tracePt t="56197" x="5651500" y="4486275"/>
          <p14:tracePt t="56204" x="5708650" y="4440238"/>
          <p14:tracePt t="56215" x="5732463" y="4411663"/>
          <p14:tracePt t="56220" x="5772150" y="4389438"/>
          <p14:tracePt t="56231" x="5807075" y="4365625"/>
          <p14:tracePt t="56236" x="5829300" y="4343400"/>
          <p14:tracePt t="56248" x="5840413" y="4332288"/>
          <p14:tracePt t="56252" x="5851525" y="4321175"/>
          <p14:tracePt t="56264" x="5864225" y="4308475"/>
          <p14:tracePt t="56374" x="5864225" y="4297363"/>
          <p14:tracePt t="56382" x="5864225" y="4264025"/>
          <p14:tracePt t="56390" x="5864225" y="4251325"/>
          <p14:tracePt t="56398" x="5864225" y="4211638"/>
          <p14:tracePt t="56406" x="5864225" y="4178300"/>
          <p14:tracePt t="56414" x="5886450" y="4143375"/>
          <p14:tracePt t="56423" x="5921375" y="4097338"/>
          <p14:tracePt t="56431" x="5972175" y="4057650"/>
          <p14:tracePt t="56439" x="6007100" y="4022725"/>
          <p14:tracePt t="56447" x="6086475" y="3954463"/>
          <p14:tracePt t="56455" x="6229350" y="3846513"/>
          <p14:tracePt t="56464" x="6337300" y="3789363"/>
          <p14:tracePt t="56471" x="6464300" y="3754438"/>
          <p14:tracePt t="56480" x="6594475" y="3721100"/>
          <p14:tracePt t="56487" x="6737350" y="3692525"/>
          <p14:tracePt t="56496" x="6892925" y="3679825"/>
          <p14:tracePt t="56504" x="7046913" y="3679825"/>
          <p14:tracePt t="56512" x="7115175" y="3679825"/>
          <p14:tracePt t="56520" x="7258050" y="3679825"/>
          <p14:tracePt t="56528" x="7394575" y="3679825"/>
          <p14:tracePt t="56536" x="7623175" y="3708400"/>
          <p14:tracePt t="56544" x="7680325" y="3721100"/>
          <p14:tracePt t="56552" x="7789863" y="3754438"/>
          <p14:tracePt t="56562" x="7880350" y="3789363"/>
          <p14:tracePt t="56568" x="7966075" y="3822700"/>
          <p14:tracePt t="56578" x="8047038" y="3857625"/>
          <p14:tracePt t="56585" x="8104188" y="3908425"/>
          <p14:tracePt t="56595" x="8154988" y="3943350"/>
          <p14:tracePt t="56601" x="8201025" y="3989388"/>
          <p14:tracePt t="56612" x="8247063" y="4035425"/>
          <p14:tracePt t="56617" x="8269288" y="4086225"/>
          <p14:tracePt t="56627" x="8304213" y="4132263"/>
          <p14:tracePt t="56633" x="8332788" y="4189413"/>
          <p14:tracePt t="56645" x="8343900" y="4264025"/>
          <p14:tracePt t="56649" x="8343900" y="4332288"/>
          <p14:tracePt t="56661" x="8355013" y="4429125"/>
          <p14:tracePt t="56666" x="8355013" y="4565650"/>
          <p14:tracePt t="56678" x="8343900" y="4664075"/>
          <p14:tracePt t="56682" x="8315325" y="4721225"/>
          <p14:tracePt t="56694" x="8280400" y="4818063"/>
          <p14:tracePt t="56698" x="8247063" y="4908550"/>
          <p14:tracePt t="56712" x="8212138" y="5006975"/>
          <p14:tracePt t="56716" x="8178800" y="5075238"/>
          <p14:tracePt t="56727" x="8166100" y="5108575"/>
          <p14:tracePt t="56731" x="8143875" y="5160963"/>
          <p14:tracePt t="56745" x="8115300" y="5207000"/>
          <p14:tracePt t="56749" x="8093075" y="5240338"/>
          <p14:tracePt t="56761" x="8080375" y="5264150"/>
          <p14:tracePt t="56764" x="8069263" y="5297488"/>
          <p14:tracePt t="56778" x="8058150" y="5308600"/>
          <p14:tracePt t="57193" x="8047038" y="5308600"/>
          <p14:tracePt t="57201" x="8023225" y="5286375"/>
          <p14:tracePt t="57210" x="7978775" y="5251450"/>
          <p14:tracePt t="57217" x="7926388" y="5207000"/>
          <p14:tracePt t="57225" x="7880350" y="5172075"/>
          <p14:tracePt t="57233" x="7812088" y="5132388"/>
          <p14:tracePt t="57241" x="7750175" y="5097463"/>
          <p14:tracePt t="57249" x="7646988" y="5029200"/>
          <p14:tracePt t="57257" x="7515225" y="4972050"/>
          <p14:tracePt t="57265" x="7383463" y="4897438"/>
          <p14:tracePt t="57273" x="7269163" y="4829175"/>
          <p14:tracePt t="57282" x="7194550" y="4794250"/>
          <p14:tracePt t="57290" x="7092950" y="4732338"/>
          <p14:tracePt t="57298" x="6994525" y="4675188"/>
          <p14:tracePt t="57306" x="6892925" y="4606925"/>
          <p14:tracePt t="57315" x="6807200" y="4543425"/>
          <p14:tracePt t="57322" x="6704013" y="4486275"/>
          <p14:tracePt t="57331" x="6618288" y="4429125"/>
          <p14:tracePt t="57338" x="6537325" y="4365625"/>
          <p14:tracePt t="57346" x="6451600" y="4321175"/>
          <p14:tracePt t="57354" x="6394450" y="4275138"/>
          <p14:tracePt t="57363" x="6337300" y="4235450"/>
          <p14:tracePt t="57371" x="6275388" y="4200525"/>
          <p14:tracePt t="57379" x="6264275" y="4178300"/>
          <p14:tracePt t="57387" x="6218238" y="4143375"/>
          <p14:tracePt t="57395" x="6183313" y="4132263"/>
          <p14:tracePt t="57404" x="6161088" y="4108450"/>
          <p14:tracePt t="57412" x="6137275" y="4086225"/>
          <p14:tracePt t="57419" x="6108700" y="4075113"/>
          <p14:tracePt t="57428" x="6097588" y="4057650"/>
          <p14:tracePt t="57436" x="6086475" y="4046538"/>
          <p14:tracePt t="57445" x="6086475" y="4035425"/>
          <p14:tracePt t="57452" x="6075363" y="4035425"/>
          <p14:tracePt t="57461" x="6075363" y="4022725"/>
          <p14:tracePt t="57468" x="6064250" y="4022725"/>
          <p14:tracePt t="57581" x="6064250" y="4035425"/>
          <p14:tracePt t="57589" x="6064250" y="4046538"/>
          <p14:tracePt t="57606" x="6064250" y="4057650"/>
          <p14:tracePt t="57615" x="6064250" y="4075113"/>
          <p14:tracePt t="57630" x="6064250" y="4086225"/>
          <p14:tracePt t="57638" x="6064250" y="4097338"/>
          <p14:tracePt t="57646" x="6064250" y="4108450"/>
          <p14:tracePt t="57654" x="6051550" y="4108450"/>
          <p14:tracePt t="57663" x="6051550" y="4121150"/>
          <p14:tracePt t="57671" x="6051550" y="4143375"/>
          <p14:tracePt t="57687" x="6051550" y="4154488"/>
          <p14:tracePt t="57695" x="6051550" y="4165600"/>
          <p14:tracePt t="57703" x="6051550" y="4178300"/>
          <p14:tracePt t="57719" x="6051550" y="4189413"/>
          <p14:tracePt t="57744" x="6051550" y="4200525"/>
          <p14:tracePt t="57873" x="6040438" y="4200525"/>
          <p14:tracePt t="58157" x="6018213" y="4211638"/>
          <p14:tracePt t="58167" x="5983288" y="4222750"/>
          <p14:tracePt t="58173" x="5961063" y="4222750"/>
          <p14:tracePt t="58182" x="5921375" y="4222750"/>
          <p14:tracePt t="58189" x="5875338" y="4222750"/>
          <p14:tracePt t="58199" x="5829300" y="4222750"/>
          <p14:tracePt t="58206" x="5783263" y="4222750"/>
          <p14:tracePt t="58216" x="5732463" y="4222750"/>
          <p14:tracePt t="58222" x="5697538" y="4222750"/>
          <p14:tracePt t="58232" x="5651500" y="4211638"/>
          <p14:tracePt t="58238" x="5607050" y="4189413"/>
          <p14:tracePt t="58249" x="5565775" y="4165600"/>
          <p14:tracePt t="58254" x="5554663" y="4154488"/>
          <p14:tracePt t="58266" x="5508625" y="4121150"/>
          <p14:tracePt t="58270" x="5486400" y="4097338"/>
          <p14:tracePt t="58283" x="5475288" y="4086225"/>
          <p14:tracePt t="58286" x="5451475" y="4057650"/>
          <p14:tracePt t="58299" x="5440363" y="4022725"/>
          <p14:tracePt t="58303" x="5429250" y="4000500"/>
          <p14:tracePt t="58316" x="5418138" y="3954463"/>
          <p14:tracePt t="58319" x="5418138" y="3921125"/>
          <p14:tracePt t="58333" x="5418138" y="3886200"/>
          <p14:tracePt t="58336" x="5429250" y="3835400"/>
          <p14:tracePt t="58349" x="5464175" y="3789363"/>
          <p14:tracePt t="58352" x="5554663" y="3708400"/>
          <p14:tracePt t="58366" x="5629275" y="3646488"/>
          <p14:tracePt t="58369" x="5732463" y="3589338"/>
          <p14:tracePt t="58383" x="5840413" y="3532188"/>
          <p14:tracePt t="58385" x="5908675" y="3492500"/>
          <p14:tracePt t="58399" x="6018213" y="3457575"/>
          <p14:tracePt t="58401" x="6108700" y="3422650"/>
          <p14:tracePt t="58417" x="6218238" y="3400425"/>
          <p14:tracePt t="58417" x="6326188" y="3400425"/>
          <p14:tracePt t="58424" x="6407150" y="3400425"/>
          <p14:tracePt t="58433" x="6486525" y="3400425"/>
          <p14:tracePt t="58441" x="6561138" y="3400425"/>
          <p14:tracePt t="58450" x="6618288" y="3422650"/>
          <p14:tracePt t="58457" x="6680200" y="3457575"/>
          <p14:tracePt t="58467" x="6726238" y="3503613"/>
          <p14:tracePt t="58474" x="6772275" y="3554413"/>
          <p14:tracePt t="58494" x="6829425" y="3646488"/>
          <p14:tracePt t="58501" x="6840538" y="3692525"/>
          <p14:tracePt t="58508" x="6851650" y="3754438"/>
          <p14:tracePt t="58516" x="6869113" y="3789363"/>
          <p14:tracePt t="58522" x="6869113" y="3846513"/>
          <p14:tracePt t="58533" x="6869113" y="3897313"/>
          <p14:tracePt t="58538" x="6851650" y="3954463"/>
          <p14:tracePt t="58549" x="6794500" y="4046538"/>
          <p14:tracePt t="58554" x="6715125" y="4132263"/>
          <p14:tracePt t="58566" x="6618288" y="4222750"/>
          <p14:tracePt t="58570" x="6515100" y="4297363"/>
          <p14:tracePt t="58583" x="6407150" y="4389438"/>
          <p14:tracePt t="58587" x="6350000" y="4429125"/>
          <p14:tracePt t="58600" x="6161088" y="4543425"/>
          <p14:tracePt t="58603" x="6029325" y="4629150"/>
          <p14:tracePt t="58616" x="5908675" y="4686300"/>
          <p14:tracePt t="58619" x="5851525" y="4708525"/>
          <p14:tracePt t="58633" x="5664200" y="4806950"/>
          <p14:tracePt t="58636" x="5521325" y="4851400"/>
          <p14:tracePt t="58650" x="5378450" y="4897438"/>
          <p14:tracePt t="58652" x="5308600" y="4921250"/>
          <p14:tracePt t="58666" x="5178425" y="4954588"/>
          <p14:tracePt t="58668" x="5064125" y="4983163"/>
          <p14:tracePt t="58683" x="4965700" y="4994275"/>
          <p14:tracePt t="58685" x="4864100" y="5006975"/>
          <p14:tracePt t="58699" x="4778375" y="5018088"/>
          <p14:tracePt t="58700" x="4697413" y="5018088"/>
          <p14:tracePt t="58708" x="4635500" y="5018088"/>
          <p14:tracePt t="58717" x="4578350" y="5018088"/>
          <p14:tracePt t="58724" x="4521200" y="4994275"/>
          <p14:tracePt t="58733" x="4468813" y="4983163"/>
          <p14:tracePt t="58742" x="4422775" y="4954588"/>
          <p14:tracePt t="58750" x="4378325" y="4921250"/>
          <p14:tracePt t="58757" x="4343400" y="4897438"/>
          <p14:tracePt t="58767" x="4308475" y="4864100"/>
          <p14:tracePt t="58773" x="4268788" y="4829175"/>
          <p14:tracePt t="58782" x="4235450" y="4794250"/>
          <p14:tracePt t="58789" x="4211638" y="4778375"/>
          <p14:tracePt t="58799" x="4189413" y="4743450"/>
          <p14:tracePt t="58805" x="4165600" y="4721225"/>
          <p14:tracePt t="58816" x="4154488" y="4697413"/>
          <p14:tracePt t="58822" x="4143375" y="4675188"/>
          <p14:tracePt t="58833" x="4132263" y="4664075"/>
          <p14:tracePt t="58838" x="4121150" y="4640263"/>
          <p14:tracePt t="58849" x="4121150" y="4629150"/>
          <p14:tracePt t="59364" x="4092575" y="4629150"/>
          <p14:tracePt t="59372" x="4068763" y="4629150"/>
          <p14:tracePt t="59380" x="4046538" y="4629150"/>
          <p14:tracePt t="59389" x="4011613" y="4606925"/>
          <p14:tracePt t="59397" x="3989388" y="4589463"/>
          <p14:tracePt t="59405" x="3965575" y="4578350"/>
          <p14:tracePt t="59413" x="3925888" y="4554538"/>
          <p14:tracePt t="59421" x="3892550" y="4532313"/>
          <p14:tracePt t="59429" x="3846513" y="4486275"/>
          <p14:tracePt t="59437" x="3811588" y="4440238"/>
          <p14:tracePt t="59445" x="3765550" y="4365625"/>
          <p14:tracePt t="59453" x="3714750" y="4297363"/>
          <p14:tracePt t="59462" x="3692525" y="4222750"/>
          <p14:tracePt t="59470" x="3657600" y="4132263"/>
          <p14:tracePt t="59478" x="3622675" y="4057650"/>
          <p14:tracePt t="59486" x="3600450" y="3965575"/>
          <p14:tracePt t="59495" x="3589338" y="3857625"/>
          <p14:tracePt t="59502" x="3578225" y="3765550"/>
          <p14:tracePt t="59511" x="3560763" y="3679825"/>
          <p14:tracePt t="59518" x="3560763" y="3578225"/>
          <p14:tracePt t="59528" x="3560763" y="3479800"/>
          <p14:tracePt t="59534" x="3560763" y="3400425"/>
          <p14:tracePt t="59546" x="3578225" y="3314700"/>
          <p14:tracePt t="59551" x="3600450" y="3235325"/>
          <p14:tracePt t="59560" x="3679825" y="3092450"/>
          <p14:tracePt t="59567" x="3703638" y="3057525"/>
          <p14:tracePt t="59575" x="3778250" y="2971800"/>
          <p14:tracePt t="59584" x="3835400" y="2903538"/>
          <p14:tracePt t="59591" x="3903663" y="2846388"/>
          <p14:tracePt t="59600" x="3978275" y="2800350"/>
          <p14:tracePt t="59607" x="4035425" y="2749550"/>
          <p14:tracePt t="59617" x="4103688" y="2714625"/>
          <p14:tracePt t="59624" x="4165600" y="2679700"/>
          <p14:tracePt t="59633" x="4235450" y="2657475"/>
          <p14:tracePt t="59640" x="4292600" y="2646363"/>
          <p14:tracePt t="59650" x="4378325" y="2635250"/>
          <p14:tracePt t="59656" x="4446588" y="2635250"/>
          <p14:tracePt t="59667" x="4521200" y="2635250"/>
          <p14:tracePt t="59672" x="4600575" y="2635250"/>
          <p14:tracePt t="59683" x="4686300" y="2635250"/>
          <p14:tracePt t="59689" x="4743450" y="2635250"/>
          <p14:tracePt t="59700" x="4822825" y="2646363"/>
          <p14:tracePt t="59704" x="4908550" y="2668588"/>
          <p14:tracePt t="59717" x="4978400" y="2692400"/>
          <p14:tracePt t="59721" x="5064125" y="2725738"/>
          <p14:tracePt t="59733" x="5132388" y="2760663"/>
          <p14:tracePt t="59737" x="5218113" y="2811463"/>
          <p14:tracePt t="59750" x="5286375" y="2857500"/>
          <p14:tracePt t="59754" x="5354638" y="2914650"/>
          <p14:tracePt t="59767" x="5429250" y="2960688"/>
          <p14:tracePt t="59770" x="5486400" y="3022600"/>
          <p14:tracePt t="59783" x="5543550" y="3103563"/>
          <p14:tracePt t="59787" x="5594350" y="3189288"/>
          <p14:tracePt t="59800" x="5640388" y="3268663"/>
          <p14:tracePt t="59803" x="5686425" y="3354388"/>
          <p14:tracePt t="59818" x="5732463" y="3435350"/>
          <p14:tracePt t="59819" x="5772150" y="3532188"/>
          <p14:tracePt t="59827" x="5783263" y="3600450"/>
          <p14:tracePt t="59834" x="5807075" y="3679825"/>
          <p14:tracePt t="59845" x="5818188" y="3754438"/>
          <p14:tracePt t="59851" x="5829300" y="3835400"/>
          <p14:tracePt t="59858" x="5829300" y="3908425"/>
          <p14:tracePt t="59867" x="5829300" y="3978275"/>
          <p14:tracePt t="59875" x="5818188" y="4046538"/>
          <p14:tracePt t="59884" x="5783263" y="4108450"/>
          <p14:tracePt t="59891" x="5732463" y="4178300"/>
          <p14:tracePt t="59901" x="5675313" y="4251325"/>
          <p14:tracePt t="59907" x="5618163" y="4321175"/>
          <p14:tracePt t="59917" x="5497513" y="4429125"/>
          <p14:tracePt t="59923" x="5389563" y="4497388"/>
          <p14:tracePt t="59934" x="5297488" y="4543425"/>
          <p14:tracePt t="59939" x="5165725" y="4618038"/>
          <p14:tracePt t="59950" x="5040313" y="4664075"/>
          <p14:tracePt t="59956" x="4897438" y="4708525"/>
          <p14:tracePt t="59967" x="4822825" y="4721225"/>
          <p14:tracePt t="59972" x="4708525" y="4765675"/>
          <p14:tracePt t="59984" x="4589463" y="4778375"/>
          <p14:tracePt t="59988" x="4508500" y="4806950"/>
          <p14:tracePt t="60000" x="4411663" y="4818063"/>
          <p14:tracePt t="60004" x="4389438" y="4818063"/>
          <p14:tracePt t="61528" x="4400550" y="4818063"/>
          <p14:tracePt t="61536" x="4422775" y="4818063"/>
          <p14:tracePt t="61544" x="4457700" y="4818063"/>
          <p14:tracePt t="61552" x="4508500" y="4818063"/>
          <p14:tracePt t="61562" x="4578350" y="4818063"/>
          <p14:tracePt t="61569" x="4635500" y="4818063"/>
          <p14:tracePt t="61577" x="4708525" y="4818063"/>
          <p14:tracePt t="61585" x="4778375" y="4829175"/>
          <p14:tracePt t="61595" x="4864100" y="4851400"/>
          <p14:tracePt t="61602" x="4943475" y="4875213"/>
          <p14:tracePt t="61610" x="5022850" y="4908550"/>
          <p14:tracePt t="61618" x="5121275" y="4943475"/>
          <p14:tracePt t="61625" x="5200650" y="4994275"/>
          <p14:tracePt t="61633" x="5275263" y="5040313"/>
          <p14:tracePt t="61641" x="5354638" y="5086350"/>
          <p14:tracePt t="61649" x="5451475" y="5149850"/>
          <p14:tracePt t="61657" x="5521325" y="5194300"/>
          <p14:tracePt t="61666" x="5607050" y="5251450"/>
          <p14:tracePt t="61674" x="5664200" y="5297488"/>
          <p14:tracePt t="61682" x="5721350" y="5349875"/>
          <p14:tracePt t="61690" x="5772150" y="5383213"/>
          <p14:tracePt t="61702" x="5794375" y="5394325"/>
          <p14:tracePt t="61706" x="5818188" y="5429250"/>
          <p14:tracePt t="61719" x="5851525" y="5451475"/>
          <p14:tracePt t="61723" x="5875338" y="5475288"/>
          <p14:tracePt t="61735" x="5886450" y="5497513"/>
          <p14:tracePt t="61739" x="5897563" y="5514975"/>
          <p14:tracePt t="61752" x="5908675" y="5526088"/>
          <p14:tracePt t="61755" x="5908675" y="5537200"/>
          <p14:tracePt t="62014" x="5908675" y="5561013"/>
          <p14:tracePt t="62022" x="5908675" y="5594350"/>
          <p14:tracePt t="62030" x="5932488" y="5675313"/>
          <p14:tracePt t="62039" x="5972175" y="5761038"/>
          <p14:tracePt t="62047" x="6007100" y="5868988"/>
          <p14:tracePt t="62055" x="6040438" y="6007100"/>
          <p14:tracePt t="62063" x="6097588" y="6161088"/>
          <p14:tracePt t="62071" x="6161088" y="6337300"/>
          <p14:tracePt t="62079" x="6229350" y="6537325"/>
          <p14:tracePt t="62087" x="6315075" y="6726238"/>
          <p14:tracePt t="62503" x="6869113" y="6800850"/>
          <p14:tracePt t="62513" x="6904038" y="6715125"/>
          <p14:tracePt t="62517" x="6937375" y="6646863"/>
          <p14:tracePt t="62525" x="6950075" y="6611938"/>
          <p14:tracePt t="62533" x="6983413" y="6515100"/>
          <p14:tracePt t="62541" x="6994525" y="6492875"/>
          <p14:tracePt t="62549" x="7007225" y="6457950"/>
          <p14:tracePt t="62558" x="7018338" y="6423025"/>
          <p14:tracePt t="62566" x="7018338" y="6394450"/>
          <p14:tracePt t="62573" x="7029450" y="6372225"/>
          <p14:tracePt t="62582" x="7029450" y="6361113"/>
          <p14:tracePt t="62598" x="7029450" y="6350000"/>
          <p14:tracePt t="62638" x="7018338" y="6350000"/>
          <p14:tracePt t="62646" x="7007225" y="6350000"/>
          <p14:tracePt t="62663" x="6994525" y="6350000"/>
          <p14:tracePt t="62703" x="7007225" y="6350000"/>
          <p14:tracePt t="62711" x="7046913" y="6326188"/>
          <p14:tracePt t="62720" x="7092950" y="6303963"/>
          <p14:tracePt t="62728" x="7172325" y="6246813"/>
          <p14:tracePt t="62736" x="7258050" y="6194425"/>
          <p14:tracePt t="62744" x="7292975" y="6172200"/>
          <p14:tracePt t="62753" x="7372350" y="6126163"/>
          <p14:tracePt t="62761" x="7446963" y="6080125"/>
          <p14:tracePt t="62769" x="7480300" y="6057900"/>
          <p14:tracePt t="62779" x="7515225" y="6040438"/>
          <p14:tracePt t="62784" x="7537450" y="6018213"/>
          <p14:tracePt t="62793" x="7561263" y="6007100"/>
          <p14:tracePt t="62800" x="7572375" y="6007100"/>
          <p14:tracePt t="62817" x="7583488" y="6007100"/>
          <p14:tracePt t="62849" x="7583488" y="6029325"/>
          <p14:tracePt t="62857" x="7572375" y="6029325"/>
          <p14:tracePt t="62865" x="7561263" y="6057900"/>
          <p14:tracePt t="62873" x="7561263" y="6069013"/>
          <p14:tracePt t="62881" x="7550150" y="6080125"/>
          <p14:tracePt t="62890" x="7550150" y="6092825"/>
          <p14:tracePt t="62897" x="7550150" y="6103938"/>
          <p14:tracePt t="62905" x="7550150" y="6115050"/>
          <p14:tracePt t="62922" x="7550150" y="6126163"/>
          <p14:tracePt t="62930" x="7550150" y="6137275"/>
          <p14:tracePt t="62938" x="7550150" y="6149975"/>
          <p14:tracePt t="62954" x="7561263" y="6161088"/>
          <p14:tracePt t="62962" x="7572375" y="6172200"/>
          <p14:tracePt t="62979" x="7583488" y="6183313"/>
          <p14:tracePt t="62987" x="7583488" y="6194425"/>
          <p14:tracePt t="68233" x="7572375" y="6194425"/>
          <p14:tracePt t="68241" x="7504113" y="6235700"/>
          <p14:tracePt t="68249" x="7412038" y="6269038"/>
          <p14:tracePt t="68258" x="7304088" y="6326188"/>
          <p14:tracePt t="68265" x="7194550" y="6383338"/>
          <p14:tracePt t="68274" x="7126288" y="6423025"/>
          <p14:tracePt t="68281" x="7018338" y="6480175"/>
          <p14:tracePt t="68291" x="6926263" y="6550025"/>
          <p14:tracePt t="68298" x="6829425" y="6611938"/>
          <p14:tracePt t="68307" x="6761163" y="6657975"/>
          <p14:tracePt t="68314" x="6715125" y="6704013"/>
          <p14:tracePt t="68322" x="6704013" y="6726238"/>
          <p14:tracePt t="68330" x="6664325" y="6778625"/>
          <p14:tracePt t="68338" x="6640513" y="6811963"/>
          <p14:tracePt t="68346" x="6618288" y="6835775"/>
          <p14:tracePt t="68562" x="6350000" y="6846888"/>
          <p14:tracePt t="68567" x="6337300" y="6835775"/>
          <p14:tracePt t="68582" x="6326188" y="6800850"/>
          <p14:tracePt t="68591" x="6315075" y="6789738"/>
          <p14:tracePt t="68598" x="6315075" y="6778625"/>
          <p14:tracePt t="68607" x="6315075" y="6750050"/>
          <p14:tracePt t="68614" x="6315075" y="6726238"/>
          <p14:tracePt t="68622" x="6315075" y="6715125"/>
          <p14:tracePt t="68630" x="6315075" y="6704013"/>
          <p14:tracePt t="68638" x="6315075" y="6680200"/>
          <p14:tracePt t="68647" x="6315075" y="6669088"/>
          <p14:tracePt t="68655" x="6315075" y="6657975"/>
          <p14:tracePt t="68663" x="6315075" y="6646863"/>
          <p14:tracePt t="68671" x="6297613" y="6623050"/>
          <p14:tracePt t="68679" x="6297613" y="6611938"/>
          <p14:tracePt t="68687" x="6286500" y="6600825"/>
          <p14:tracePt t="68695" x="6286500" y="6572250"/>
          <p14:tracePt t="68703" x="6286500" y="6561138"/>
          <p14:tracePt t="68712" x="6275388" y="6537325"/>
          <p14:tracePt t="68719" x="6275388" y="6515100"/>
          <p14:tracePt t="68728" x="6275388" y="6503988"/>
          <p14:tracePt t="68736" x="6275388" y="6469063"/>
          <p14:tracePt t="68745" x="6275388" y="6446838"/>
          <p14:tracePt t="68752" x="6275388" y="6423025"/>
          <p14:tracePt t="68761" x="6275388" y="6394450"/>
          <p14:tracePt t="68768" x="6275388" y="6372225"/>
          <p14:tracePt t="68778" x="6275388" y="6337300"/>
          <p14:tracePt t="68784" x="6275388" y="6326188"/>
          <p14:tracePt t="68794" x="6275388" y="6292850"/>
          <p14:tracePt t="68800" x="6264275" y="6269038"/>
          <p14:tracePt t="68812" x="6264275" y="6246813"/>
          <p14:tracePt t="68817" x="6264275" y="6218238"/>
          <p14:tracePt t="68828" x="6264275" y="6194425"/>
          <p14:tracePt t="68833" x="6264275" y="6172200"/>
          <p14:tracePt t="68845" x="6264275" y="6149975"/>
          <p14:tracePt t="68849" x="6264275" y="6137275"/>
          <p14:tracePt t="68861" x="6251575" y="6115050"/>
          <p14:tracePt t="68865" x="6251575" y="6092825"/>
          <p14:tracePt t="68878" x="6251575" y="6080125"/>
          <p14:tracePt t="68882" x="6251575" y="6069013"/>
          <p14:tracePt t="68894" x="6251575" y="6057900"/>
          <p14:tracePt t="68898" x="6251575" y="6040438"/>
          <p14:tracePt t="68913" x="6251575" y="6029325"/>
          <p14:tracePt t="68916" x="6251575" y="6018213"/>
          <p14:tracePt t="68927" x="6264275" y="6007100"/>
          <p14:tracePt t="68930" x="6275388" y="5983288"/>
          <p14:tracePt t="68945" x="6297613" y="5972175"/>
          <p14:tracePt t="68948" x="6337300" y="5961063"/>
          <p14:tracePt t="68961" x="6372225" y="5949950"/>
          <p14:tracePt t="68963" x="6418263" y="5926138"/>
          <p14:tracePt t="68979" x="6464300" y="5915025"/>
          <p14:tracePt t="68980" x="6526213" y="5892800"/>
          <p14:tracePt t="68987" x="6583363" y="5868988"/>
          <p14:tracePt t="68995" x="6640513" y="5851525"/>
          <p14:tracePt t="69003" x="6651625" y="5829300"/>
          <p14:tracePt t="69012" x="6704013" y="5818188"/>
          <p14:tracePt t="69019" x="6737350" y="5807075"/>
          <p14:tracePt t="69028" x="6761163" y="5794375"/>
          <p14:tracePt t="69036" x="6794500" y="5794375"/>
          <p14:tracePt t="69045" x="6818313" y="5783263"/>
          <p14:tracePt t="69052" x="6829425" y="5783263"/>
          <p14:tracePt t="69061" x="6840538" y="5783263"/>
          <p14:tracePt t="69068" x="6851650" y="5783263"/>
          <p14:tracePt t="69078" x="6869113" y="5783263"/>
          <p14:tracePt t="69084" x="6880225" y="5783263"/>
          <p14:tracePt t="69095" x="6892925" y="5783263"/>
          <p14:tracePt t="69100" x="6904038" y="5783263"/>
          <p14:tracePt t="69112" x="6915150" y="5783263"/>
          <p14:tracePt t="69125" x="6926263" y="5794375"/>
          <p14:tracePt t="69133" x="6926263" y="5807075"/>
          <p14:tracePt t="69141" x="6926263" y="5818188"/>
          <p14:tracePt t="69149" x="6937375" y="5829300"/>
          <p14:tracePt t="69158" x="6937375" y="5851525"/>
          <p14:tracePt t="69165" x="6937375" y="5868988"/>
          <p14:tracePt t="69173" x="6937375" y="5880100"/>
          <p14:tracePt t="69182" x="6937375" y="5892800"/>
          <p14:tracePt t="69190" x="6937375" y="5915025"/>
          <p14:tracePt t="69198" x="6937375" y="5926138"/>
          <p14:tracePt t="69205" x="6937375" y="5949950"/>
          <p14:tracePt t="69214" x="6937375" y="5961063"/>
          <p14:tracePt t="69222" x="6926263" y="5983288"/>
          <p14:tracePt t="69230" x="6915150" y="5994400"/>
          <p14:tracePt t="69238" x="6904038" y="6007100"/>
          <p14:tracePt t="69246" x="6904038" y="6018213"/>
          <p14:tracePt t="69254" x="6892925" y="6018213"/>
          <p14:tracePt t="69262" x="6880225" y="6029325"/>
          <p14:tracePt t="69270" x="6869113" y="6029325"/>
          <p14:tracePt t="69279" x="6851650" y="6029325"/>
          <p14:tracePt t="69286" x="6829425" y="6029325"/>
          <p14:tracePt t="69294" x="6818313" y="6029325"/>
          <p14:tracePt t="69303" x="6794500" y="6029325"/>
          <p14:tracePt t="69312" x="6772275" y="6029325"/>
          <p14:tracePt t="69319" x="6750050" y="6029325"/>
          <p14:tracePt t="69327" x="6726238" y="6029325"/>
          <p14:tracePt t="69335" x="6704013" y="6018213"/>
          <p14:tracePt t="69345" x="6692900" y="6007100"/>
          <p14:tracePt t="69352" x="6664325" y="5994400"/>
          <p14:tracePt t="69361" x="6651625" y="5983288"/>
          <p14:tracePt t="69368" x="6629400" y="5972175"/>
          <p14:tracePt t="69379" x="6607175" y="5949950"/>
          <p14:tracePt t="69384" x="6594475" y="5937250"/>
          <p14:tracePt t="69394" x="6572250" y="5903913"/>
          <p14:tracePt t="69400" x="6561138" y="5880100"/>
          <p14:tracePt t="69412" x="6550025" y="5851525"/>
          <p14:tracePt t="69416" x="6550025" y="5829300"/>
          <p14:tracePt t="69427" x="6526213" y="5783263"/>
          <p14:tracePt t="69433" x="6526213" y="5772150"/>
          <p14:tracePt t="69445" x="6526213" y="5737225"/>
          <p14:tracePt t="69450" x="6526213" y="5715000"/>
          <p14:tracePt t="69461" x="6526213" y="5692775"/>
          <p14:tracePt t="69465" x="6526213" y="5651500"/>
          <p14:tracePt t="69479" x="6526213" y="5640388"/>
          <p14:tracePt t="69482" x="6526213" y="5618163"/>
          <p14:tracePt t="69494" x="6537325" y="5594350"/>
          <p14:tracePt t="69498" x="6561138" y="5583238"/>
          <p14:tracePt t="69512" x="6583363" y="5561013"/>
          <p14:tracePt t="69514" x="6594475" y="5549900"/>
          <p14:tracePt t="69527" x="6618288" y="5526088"/>
          <p14:tracePt t="69530" x="6640513" y="5497513"/>
          <p14:tracePt t="69545" x="6680200" y="5475288"/>
          <p14:tracePt t="69547" x="6715125" y="5464175"/>
          <p14:tracePt t="69561" x="6750050" y="5440363"/>
          <p14:tracePt t="69563" x="6783388" y="5418138"/>
          <p14:tracePt t="69579" x="6829425" y="5394325"/>
          <p14:tracePt t="69580" x="6880225" y="5372100"/>
          <p14:tracePt t="69587" x="6915150" y="5360988"/>
          <p14:tracePt t="69595" x="6972300" y="5349875"/>
          <p14:tracePt t="69603" x="7007225" y="5337175"/>
          <p14:tracePt t="69612" x="7058025" y="5321300"/>
          <p14:tracePt t="69619" x="7115175" y="5308600"/>
          <p14:tracePt t="69628" x="7150100" y="5308600"/>
          <p14:tracePt t="69635" x="7172325" y="5308600"/>
          <p14:tracePt t="69645" x="7218363" y="5308600"/>
          <p14:tracePt t="69651" x="7258050" y="5308600"/>
          <p14:tracePt t="69661" x="7280275" y="5308600"/>
          <p14:tracePt t="69667" x="7304088" y="5308600"/>
          <p14:tracePt t="69678" x="7326313" y="5321300"/>
          <p14:tracePt t="69684" x="7337425" y="5349875"/>
          <p14:tracePt t="69694" x="7350125" y="5372100"/>
          <p14:tracePt t="69700" x="7361238" y="5383213"/>
          <p14:tracePt t="69712" x="7361238" y="5429250"/>
          <p14:tracePt t="69717" x="7372350" y="5464175"/>
          <p14:tracePt t="69730" x="7372350" y="5497513"/>
          <p14:tracePt t="69733" x="7372350" y="5537200"/>
          <p14:tracePt t="69744" x="7372350" y="5572125"/>
          <p14:tracePt t="69748" x="7372350" y="5618163"/>
          <p14:tracePt t="69762" x="7372350" y="5651500"/>
          <p14:tracePt t="69765" x="7361238" y="5692775"/>
          <p14:tracePt t="69777" x="7350125" y="5737225"/>
          <p14:tracePt t="69781" x="7326313" y="5772150"/>
          <p14:tracePt t="69795" x="7315200" y="5807075"/>
          <p14:tracePt t="69798" x="7292975" y="5840413"/>
          <p14:tracePt t="69811" x="7280275" y="5851525"/>
          <p14:tracePt t="69814" x="7258050" y="5892800"/>
          <p14:tracePt t="69829" x="7235825" y="5915025"/>
          <p14:tracePt t="69831" x="7194550" y="5961063"/>
          <p14:tracePt t="69844" x="7183438" y="5972175"/>
          <p14:tracePt t="69847" x="7150100" y="6007100"/>
          <p14:tracePt t="69862" x="7126288" y="6029325"/>
          <p14:tracePt t="69863" x="7092950" y="6040438"/>
          <p14:tracePt t="69870" x="7058025" y="6069013"/>
          <p14:tracePt t="69879" x="7018338" y="6080125"/>
          <p14:tracePt t="69886" x="6983413" y="6103938"/>
          <p14:tracePt t="69895" x="6950075" y="6115050"/>
          <p14:tracePt t="69902" x="6904038" y="6126163"/>
          <p14:tracePt t="69911" x="6880225" y="6126163"/>
          <p14:tracePt t="69919" x="6840538" y="6137275"/>
          <p14:tracePt t="69928" x="6807200" y="6137275"/>
          <p14:tracePt t="69935" x="6783388" y="6137275"/>
          <p14:tracePt t="69945" x="6761163" y="6137275"/>
          <p14:tracePt t="69951" x="6737350" y="6137275"/>
          <p14:tracePt t="69961" x="6715125" y="6137275"/>
          <p14:tracePt t="69967" x="6692900" y="6137275"/>
          <p14:tracePt t="69978" x="6680200" y="6137275"/>
          <p14:tracePt t="69984" x="6651625" y="6126163"/>
          <p14:tracePt t="69994" x="6640513" y="6115050"/>
          <p14:tracePt t="70000" x="6618288" y="6092825"/>
          <p14:tracePt t="70012" x="6607175" y="6080125"/>
          <p14:tracePt t="70016" x="6594475" y="6069013"/>
          <p14:tracePt t="70027" x="6583363" y="6057900"/>
          <p14:tracePt t="70032" x="6572250" y="6040438"/>
          <p14:tracePt t="70045" x="6572250" y="6029325"/>
          <p14:tracePt t="70048" x="6561138" y="6007100"/>
          <p14:tracePt t="70060" x="6561138" y="5983288"/>
          <p14:tracePt t="70064" x="6561138" y="5972175"/>
          <p14:tracePt t="70078" x="6561138" y="5949950"/>
          <p14:tracePt t="70081" x="6561138" y="5926138"/>
          <p14:tracePt t="70095" x="6561138" y="5903913"/>
          <p14:tracePt t="70097" x="6561138" y="5892800"/>
          <p14:tracePt t="70112" x="6561138" y="5868988"/>
          <p14:tracePt t="70114" x="6561138" y="5840413"/>
          <p14:tracePt t="70127" x="6561138" y="5829300"/>
          <p14:tracePt t="70130" x="6561138" y="5818188"/>
          <p14:tracePt t="70146" x="6572250" y="5807075"/>
          <p14:tracePt t="70147" x="6572250" y="5794375"/>
          <p14:tracePt t="70154" x="6583363" y="5772150"/>
          <p14:tracePt t="70162" x="6594475" y="5761038"/>
          <p14:tracePt t="70170" x="6607175" y="5761038"/>
          <p14:tracePt t="70178" x="6618288" y="5749925"/>
          <p14:tracePt t="70186" x="6629400" y="5737225"/>
          <p14:tracePt t="70194" x="6640513" y="5726113"/>
          <p14:tracePt t="70203" x="6651625" y="5715000"/>
          <p14:tracePt t="70212" x="6680200" y="5703888"/>
          <p14:tracePt t="70219" x="6726238" y="5692775"/>
          <p14:tracePt t="70227" x="6750050" y="5692775"/>
          <p14:tracePt t="70235" x="6783388" y="5692775"/>
          <p14:tracePt t="70246" x="6818313" y="5692775"/>
          <p14:tracePt t="70251" x="6869113" y="5692775"/>
          <p14:tracePt t="70262" x="6892925" y="5692775"/>
          <p14:tracePt t="70267" x="6926263" y="5692775"/>
          <p14:tracePt t="70277" x="6950075" y="5692775"/>
          <p14:tracePt t="70283" x="6983413" y="5692775"/>
          <p14:tracePt t="70295" x="7007225" y="5692775"/>
          <p14:tracePt t="70300" x="7029450" y="5692775"/>
          <p14:tracePt t="70311" x="7058025" y="5692775"/>
          <p14:tracePt t="70316" x="7069138" y="5692775"/>
          <p14:tracePt t="70328" x="7080250" y="5703888"/>
          <p14:tracePt t="70332" x="7092950" y="5715000"/>
          <p14:tracePt t="70344" x="7092950" y="5726113"/>
          <p14:tracePt t="70348" x="7104063" y="5749925"/>
          <p14:tracePt t="70362" x="7104063" y="5772150"/>
          <p14:tracePt t="70365" x="7115175" y="5783263"/>
          <p14:tracePt t="70377" x="7115175" y="5829300"/>
          <p14:tracePt t="70381" x="7115175" y="5840413"/>
          <p14:tracePt t="70395" x="7115175" y="5880100"/>
          <p14:tracePt t="70398" x="7115175" y="5903913"/>
          <p14:tracePt t="70410" x="7115175" y="5926138"/>
          <p14:tracePt t="70414" x="7092950" y="5961063"/>
          <p14:tracePt t="70428" x="7080250" y="5983288"/>
          <p14:tracePt t="70431" x="7058025" y="6007100"/>
          <p14:tracePt t="70444" x="7018338" y="6040438"/>
          <p14:tracePt t="70446" x="6994525" y="6080125"/>
          <p14:tracePt t="70462" x="6950075" y="6126163"/>
          <p14:tracePt t="70470" x="6915150" y="6161088"/>
          <p14:tracePt t="70478" x="6904038" y="6183313"/>
          <p14:tracePt t="70486" x="6880225" y="6194425"/>
          <p14:tracePt t="70495" x="6869113" y="62182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256ABE-8592-F151-E802-FA51E0B21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這個</a:t>
            </a:r>
            <a:r>
              <a:rPr lang="zh-TW" altLang="en-US" u="sng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連通</a:t>
            </a:r>
            <a:r>
              <a:rPr lang="zh-TW" altLang="en-US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本身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1E6D0-A0CA-5072-5871-9A957226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29B7D455-55AD-1F2A-A2ED-6EBF25BF2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04635" y="3399085"/>
            <a:ext cx="736052" cy="736052"/>
          </a:xfrm>
          <a:prstGeom prst="rect">
            <a:avLst/>
          </a:prstGeom>
          <a:noFill/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E6C03F1F-38E7-98B3-E14E-6068D9E75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29538" y="4332490"/>
            <a:ext cx="596317" cy="596317"/>
          </a:xfrm>
          <a:prstGeom prst="rect">
            <a:avLst/>
          </a:prstGeom>
          <a:noFill/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13B30F4A-45AC-122E-9057-4F5A47168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052321" y="3009105"/>
            <a:ext cx="596317" cy="596317"/>
          </a:xfrm>
          <a:prstGeom prst="rect">
            <a:avLst/>
          </a:prstGeom>
          <a:noFill/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7995A01F-DB25-9FA1-9D1A-136F07F1A869}"/>
              </a:ext>
            </a:extLst>
          </p:cNvPr>
          <p:cNvSpPr txBox="1"/>
          <p:nvPr/>
        </p:nvSpPr>
        <p:spPr>
          <a:xfrm>
            <a:off x="829987" y="1501906"/>
            <a:ext cx="702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一般來說，節點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Node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可能包含多樣化的資料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但本次沒有資料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161E441-143A-D46C-B830-FF5581353D51}"/>
              </a:ext>
            </a:extLst>
          </p:cNvPr>
          <p:cNvSpPr txBox="1"/>
          <p:nvPr/>
        </p:nvSpPr>
        <p:spPr>
          <a:xfrm>
            <a:off x="829987" y="2973441"/>
            <a:ext cx="4709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節點之間可以任意連結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Edge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無方向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有向</a:t>
            </a:r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240B776A-8BB4-906D-932F-FF6F72460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78325" y="3468953"/>
            <a:ext cx="596317" cy="596317"/>
          </a:xfrm>
          <a:prstGeom prst="rect">
            <a:avLst/>
          </a:prstGeom>
          <a:noFill/>
        </p:spPr>
      </p:pic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B5AA0447-2797-AB1B-16D7-917C5D849D2A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 flipV="1">
            <a:off x="1674642" y="3767111"/>
            <a:ext cx="1329993" cy="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97DAF4E-9330-3A61-2A0E-126BA6578E28}"/>
              </a:ext>
            </a:extLst>
          </p:cNvPr>
          <p:cNvSpPr txBox="1"/>
          <p:nvPr/>
        </p:nvSpPr>
        <p:spPr>
          <a:xfrm>
            <a:off x="891884" y="4559475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節點之間的連結可能有任意成本</a:t>
            </a:r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E5740515-367B-5966-7F2D-3F9C54760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35498" y="1966741"/>
            <a:ext cx="736052" cy="736052"/>
          </a:xfrm>
          <a:prstGeom prst="rect">
            <a:avLst/>
          </a:prstGeom>
          <a:noFill/>
        </p:spPr>
      </p:pic>
      <p:pic>
        <p:nvPicPr>
          <p:cNvPr id="20" name="Picture 8">
            <a:extLst>
              <a:ext uri="{FF2B5EF4-FFF2-40B4-BE49-F238E27FC236}">
                <a16:creationId xmlns:a16="http://schemas.microsoft.com/office/drawing/2014/main" id="{3F03BFC1-BA5D-33CB-B6D3-4830DD4E1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811707" y="2045258"/>
            <a:ext cx="579018" cy="579018"/>
          </a:xfrm>
          <a:prstGeom prst="rect">
            <a:avLst/>
          </a:prstGeom>
          <a:noFill/>
        </p:spPr>
      </p:pic>
      <p:pic>
        <p:nvPicPr>
          <p:cNvPr id="21" name="Picture 10">
            <a:extLst>
              <a:ext uri="{FF2B5EF4-FFF2-40B4-BE49-F238E27FC236}">
                <a16:creationId xmlns:a16="http://schemas.microsoft.com/office/drawing/2014/main" id="{CDDE2BEC-2489-F1BF-C5A8-AD3E7A7BD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025384" y="2028720"/>
            <a:ext cx="612095" cy="612095"/>
          </a:xfrm>
          <a:prstGeom prst="rect">
            <a:avLst/>
          </a:prstGeom>
          <a:noFill/>
        </p:spPr>
      </p:pic>
      <p:pic>
        <p:nvPicPr>
          <p:cNvPr id="22" name="Picture 3">
            <a:extLst>
              <a:ext uri="{FF2B5EF4-FFF2-40B4-BE49-F238E27FC236}">
                <a16:creationId xmlns:a16="http://schemas.microsoft.com/office/drawing/2014/main" id="{A1E45671-CA99-09B2-FAE0-018915B14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564953" y="2036609"/>
            <a:ext cx="596317" cy="596317"/>
          </a:xfrm>
          <a:prstGeom prst="rect">
            <a:avLst/>
          </a:prstGeom>
          <a:noFill/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CC91A271-8769-2A88-E297-F42E2B638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245778" y="2036609"/>
            <a:ext cx="596317" cy="596317"/>
          </a:xfrm>
          <a:prstGeom prst="rect">
            <a:avLst/>
          </a:prstGeom>
          <a:noFill/>
        </p:spPr>
      </p:pic>
      <p:pic>
        <p:nvPicPr>
          <p:cNvPr id="24" name="Picture 6">
            <a:extLst>
              <a:ext uri="{FF2B5EF4-FFF2-40B4-BE49-F238E27FC236}">
                <a16:creationId xmlns:a16="http://schemas.microsoft.com/office/drawing/2014/main" id="{7159B4EE-79B1-90A1-7E6A-59932358B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5016324" y="2036609"/>
            <a:ext cx="596317" cy="596317"/>
          </a:xfrm>
          <a:prstGeom prst="rect">
            <a:avLst/>
          </a:prstGeom>
          <a:noFill/>
        </p:spPr>
      </p:pic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8C24E7B8-EC65-D8BA-302C-AABF8EC2F29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612416" y="3307264"/>
            <a:ext cx="1439905" cy="6894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842B21D8-CCFD-FC97-F083-44BF83FD83BB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5995002" y="3605422"/>
            <a:ext cx="355478" cy="7593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3D3367B6-92B1-6FD8-7338-0D7669A1897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612416" y="3996718"/>
            <a:ext cx="917122" cy="6339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8" name="Picture 6">
            <a:extLst>
              <a:ext uri="{FF2B5EF4-FFF2-40B4-BE49-F238E27FC236}">
                <a16:creationId xmlns:a16="http://schemas.microsoft.com/office/drawing/2014/main" id="{117BE10A-A8A1-2A5F-D0AF-61C5AF19F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314257" y="3698558"/>
            <a:ext cx="596317" cy="596317"/>
          </a:xfrm>
          <a:prstGeom prst="rect">
            <a:avLst/>
          </a:prstGeom>
          <a:noFill/>
        </p:spPr>
      </p:pic>
      <p:pic>
        <p:nvPicPr>
          <p:cNvPr id="37" name="Picture 3">
            <a:extLst>
              <a:ext uri="{FF2B5EF4-FFF2-40B4-BE49-F238E27FC236}">
                <a16:creationId xmlns:a16="http://schemas.microsoft.com/office/drawing/2014/main" id="{D1251E50-8788-7139-56B2-A2D226B2F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74463" y="4871848"/>
            <a:ext cx="736052" cy="736052"/>
          </a:xfrm>
          <a:prstGeom prst="rect">
            <a:avLst/>
          </a:prstGeom>
          <a:noFill/>
        </p:spPr>
      </p:pic>
      <p:pic>
        <p:nvPicPr>
          <p:cNvPr id="38" name="Picture 3">
            <a:extLst>
              <a:ext uri="{FF2B5EF4-FFF2-40B4-BE49-F238E27FC236}">
                <a16:creationId xmlns:a16="http://schemas.microsoft.com/office/drawing/2014/main" id="{6173D0E4-4275-D40D-F950-722130246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55774" y="5263275"/>
            <a:ext cx="596317" cy="596317"/>
          </a:xfrm>
          <a:prstGeom prst="rect">
            <a:avLst/>
          </a:prstGeom>
          <a:noFill/>
        </p:spPr>
      </p:pic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CC5B909A-C880-7E59-ECF3-D10C7693CDA0}"/>
              </a:ext>
            </a:extLst>
          </p:cNvPr>
          <p:cNvCxnSpPr>
            <a:cxnSpLocks/>
            <a:stCxn id="38" idx="3"/>
            <a:endCxn id="37" idx="1"/>
          </p:cNvCxnSpPr>
          <p:nvPr/>
        </p:nvCxnSpPr>
        <p:spPr>
          <a:xfrm flipV="1">
            <a:off x="1752091" y="5239874"/>
            <a:ext cx="1322372" cy="32156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40" name="Picture 8">
            <a:extLst>
              <a:ext uri="{FF2B5EF4-FFF2-40B4-BE49-F238E27FC236}">
                <a16:creationId xmlns:a16="http://schemas.microsoft.com/office/drawing/2014/main" id="{2595C2A3-22CA-3D44-7F50-2C2E688B8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693461" y="5828227"/>
            <a:ext cx="579018" cy="579018"/>
          </a:xfrm>
          <a:prstGeom prst="rect">
            <a:avLst/>
          </a:prstGeom>
          <a:noFill/>
        </p:spPr>
      </p:pic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3A2C796F-C153-150C-ADE4-20EB39F9338F}"/>
              </a:ext>
            </a:extLst>
          </p:cNvPr>
          <p:cNvCxnSpPr>
            <a:stCxn id="38" idx="3"/>
            <a:endCxn id="40" idx="1"/>
          </p:cNvCxnSpPr>
          <p:nvPr/>
        </p:nvCxnSpPr>
        <p:spPr>
          <a:xfrm>
            <a:off x="1752091" y="5561434"/>
            <a:ext cx="941370" cy="55630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5B0A507D-AA75-D03E-A405-A01F81750501}"/>
              </a:ext>
            </a:extLst>
          </p:cNvPr>
          <p:cNvSpPr txBox="1"/>
          <p:nvPr/>
        </p:nvSpPr>
        <p:spPr>
          <a:xfrm>
            <a:off x="5827696" y="1954501"/>
            <a:ext cx="2144417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節點編號為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0~N-1</a:t>
            </a:r>
            <a:endParaRPr lang="zh-TW" altLang="en-US" dirty="0"/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6A148FEE-EAC2-4CB5-67E9-6E7F164A1038}"/>
              </a:ext>
            </a:extLst>
          </p:cNvPr>
          <p:cNvSpPr txBox="1"/>
          <p:nvPr/>
        </p:nvSpPr>
        <p:spPr>
          <a:xfrm>
            <a:off x="6563722" y="3921362"/>
            <a:ext cx="2082519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本次考試為無方向</a:t>
            </a:r>
            <a:endParaRPr lang="zh-TW" altLang="en-US" dirty="0"/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4DE40380-C619-3CBA-8709-382020C98359}"/>
              </a:ext>
            </a:extLst>
          </p:cNvPr>
          <p:cNvSpPr txBox="1"/>
          <p:nvPr/>
        </p:nvSpPr>
        <p:spPr>
          <a:xfrm>
            <a:off x="3634831" y="5674926"/>
            <a:ext cx="2779324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zh-TW" altLang="en-US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本次考試成本皆為正整數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2613645-78B4-60CE-D404-AD7331BAD072}"/>
              </a:ext>
            </a:extLst>
          </p:cNvPr>
          <p:cNvSpPr txBox="1"/>
          <p:nvPr/>
        </p:nvSpPr>
        <p:spPr>
          <a:xfrm>
            <a:off x="937925" y="6415895"/>
            <a:ext cx="6828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*連通圖任意兩個節點之間一定可以找到一條路徑，非連通則無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BF184F07-DC48-0756-13D9-63281740DA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7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034"/>
    </mc:Choice>
    <mc:Fallback xmlns="">
      <p:transition spd="slow" advTm="125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50" x="6851650" y="6207125"/>
          <p14:tracePt t="5754" x="6829425" y="6194425"/>
          <p14:tracePt t="5762" x="6807200" y="6172200"/>
          <p14:tracePt t="5771" x="6783388" y="6161088"/>
          <p14:tracePt t="5780" x="6750050" y="6149975"/>
          <p14:tracePt t="5787" x="6704013" y="6137275"/>
          <p14:tracePt t="5794" x="6618288" y="6115050"/>
          <p14:tracePt t="5804" x="6503988" y="6092825"/>
          <p14:tracePt t="5809" x="6394450" y="6080125"/>
          <p14:tracePt t="5821" x="6251575" y="6069013"/>
          <p14:tracePt t="5825" x="6172200" y="6069013"/>
          <p14:tracePt t="5837" x="6040438" y="6057900"/>
          <p14:tracePt t="5841" x="5908675" y="6040438"/>
          <p14:tracePt t="5854" x="5807075" y="6040438"/>
          <p14:tracePt t="5858" x="5697538" y="6029325"/>
          <p14:tracePt t="5871" x="5521325" y="6007100"/>
          <p14:tracePt t="5874" x="5475288" y="5994400"/>
          <p14:tracePt t="5887" x="5365750" y="5994400"/>
          <p14:tracePt t="5890" x="5275263" y="5983288"/>
          <p14:tracePt t="5904" x="5165725" y="5972175"/>
          <p14:tracePt t="5907" x="5000625" y="5972175"/>
          <p14:tracePt t="5921" x="4886325" y="5972175"/>
          <p14:tracePt t="5923" x="4822825" y="5972175"/>
          <p14:tracePt t="5937" x="4721225" y="5972175"/>
          <p14:tracePt t="5940" x="4622800" y="5972175"/>
          <p14:tracePt t="5954" x="4589463" y="5972175"/>
          <p14:tracePt t="5956" x="4532313" y="5972175"/>
          <p14:tracePt t="5971" x="4468813" y="5972175"/>
          <p14:tracePt t="5972" x="4422775" y="5972175"/>
          <p14:tracePt t="5979" x="4389438" y="5972175"/>
          <p14:tracePt t="5987" x="4365625" y="5972175"/>
          <p14:tracePt t="5995" x="4343400" y="5972175"/>
          <p14:tracePt t="6004" x="4332288" y="5972175"/>
          <p14:tracePt t="6012" x="4332288" y="5983288"/>
          <p14:tracePt t="6021" x="4321175" y="5983288"/>
          <p14:tracePt t="6061" x="4321175" y="5994400"/>
          <p14:tracePt t="6068" x="4354513" y="5994400"/>
          <p14:tracePt t="6077" x="4378325" y="5994400"/>
          <p14:tracePt t="6085" x="4411663" y="5994400"/>
          <p14:tracePt t="6093" x="4497388" y="5994400"/>
          <p14:tracePt t="6101" x="4578350" y="5994400"/>
          <p14:tracePt t="6109" x="4675188" y="5972175"/>
          <p14:tracePt t="6117" x="4778375" y="5949950"/>
          <p14:tracePt t="6125" x="4897438" y="5915025"/>
          <p14:tracePt t="6133" x="5011738" y="5880100"/>
          <p14:tracePt t="6141" x="5132388" y="5840413"/>
          <p14:tracePt t="6149" x="5275263" y="5794375"/>
          <p14:tracePt t="6157" x="5418138" y="5749925"/>
          <p14:tracePt t="6166" x="5565775" y="5715000"/>
          <p14:tracePt t="6174" x="5732463" y="5664200"/>
          <p14:tracePt t="6182" x="5897563" y="5618163"/>
          <p14:tracePt t="6190" x="6051550" y="5572125"/>
          <p14:tracePt t="6198" x="6229350" y="5514975"/>
          <p14:tracePt t="6206" x="6383338" y="5475288"/>
          <p14:tracePt t="6214" x="6537325" y="5418138"/>
          <p14:tracePt t="6223" x="6607175" y="5407025"/>
          <p14:tracePt t="6231" x="6726238" y="5372100"/>
          <p14:tracePt t="6238" x="6807200" y="5337175"/>
          <p14:tracePt t="6247" x="6904038" y="5308600"/>
          <p14:tracePt t="6255" x="6972300" y="5297488"/>
          <p14:tracePt t="6263" x="7046913" y="5275263"/>
          <p14:tracePt t="6271" x="7104063" y="5264150"/>
          <p14:tracePt t="6280" x="7126288" y="5264150"/>
          <p14:tracePt t="6288" x="7161213" y="5251450"/>
          <p14:tracePt t="6296" x="7207250" y="5251450"/>
          <p14:tracePt t="6304" x="7246938" y="5240338"/>
          <p14:tracePt t="6312" x="7304088" y="5240338"/>
          <p14:tracePt t="6321" x="7326313" y="5240338"/>
          <p14:tracePt t="6328" x="7350125" y="5229225"/>
          <p14:tracePt t="6337" x="7394575" y="5229225"/>
          <p14:tracePt t="6346" x="7435850" y="5218113"/>
          <p14:tracePt t="6354" x="7469188" y="5207000"/>
          <p14:tracePt t="6361" x="7493000" y="5194300"/>
          <p14:tracePt t="6371" x="7537450" y="5183188"/>
          <p14:tracePt t="6379" x="7572375" y="5172075"/>
          <p14:tracePt t="6388" x="7612063" y="5160963"/>
          <p14:tracePt t="6395" x="7658100" y="5149850"/>
          <p14:tracePt t="6404" x="7693025" y="5121275"/>
          <p14:tracePt t="6413" x="7737475" y="5108575"/>
          <p14:tracePt t="6421" x="7789863" y="5097463"/>
          <p14:tracePt t="6428" x="7823200" y="5075238"/>
          <p14:tracePt t="6437" x="7847013" y="5064125"/>
          <p14:tracePt t="6446" x="7904163" y="5029200"/>
          <p14:tracePt t="6454" x="7950200" y="5018088"/>
          <p14:tracePt t="6461" x="8001000" y="5006975"/>
          <p14:tracePt t="6471" x="8058150" y="4983163"/>
          <p14:tracePt t="6480" x="8126413" y="4954588"/>
          <p14:tracePt t="6488" x="8247063" y="4897438"/>
          <p14:tracePt t="6495" x="8343900" y="4875213"/>
          <p14:tracePt t="6504" x="8447088" y="4840288"/>
          <p14:tracePt t="6512" x="8509000" y="4818063"/>
          <p14:tracePt t="6521" x="8601075" y="4794250"/>
          <p14:tracePt t="6528" x="8697913" y="4754563"/>
          <p14:tracePt t="6538" x="8778875" y="4732338"/>
          <p14:tracePt t="6539" x="8847138" y="4708525"/>
          <p14:tracePt t="6547" x="8886825" y="4697413"/>
          <p14:tracePt t="6555" x="8921750" y="4686300"/>
          <p14:tracePt t="6563" x="8955088" y="4675188"/>
          <p14:tracePt t="6571" x="8978900" y="4664075"/>
          <p14:tracePt t="6579" x="9001125" y="4664075"/>
          <p14:tracePt t="6596" x="9012238" y="4651375"/>
          <p14:tracePt t="6612" x="9023350" y="4651375"/>
          <p14:tracePt t="6644" x="9001125" y="4651375"/>
          <p14:tracePt t="6652" x="8943975" y="4664075"/>
          <p14:tracePt t="6661" x="8789988" y="4697413"/>
          <p14:tracePt t="6668" x="8612188" y="4754563"/>
          <p14:tracePt t="6678" x="8378825" y="4818063"/>
          <p14:tracePt t="6684" x="8069263" y="4908550"/>
          <p14:tracePt t="6692" x="7778750" y="5006975"/>
          <p14:tracePt t="6701" x="7446963" y="5097463"/>
          <p14:tracePt t="6709" x="7104063" y="5194300"/>
          <p14:tracePt t="6717" x="6961188" y="5251450"/>
          <p14:tracePt t="6725" x="6680200" y="5349875"/>
          <p14:tracePt t="6733" x="6183313" y="5497513"/>
          <p14:tracePt t="6741" x="6051550" y="5549900"/>
          <p14:tracePt t="6749" x="5829300" y="5640388"/>
          <p14:tracePt t="6757" x="5618163" y="5726113"/>
          <p14:tracePt t="6765" x="5440363" y="5807075"/>
          <p14:tracePt t="6773" x="5354638" y="5840413"/>
          <p14:tracePt t="6782" x="5229225" y="5903913"/>
          <p14:tracePt t="6790" x="5121275" y="5949950"/>
          <p14:tracePt t="6798" x="5040313" y="6007100"/>
          <p14:tracePt t="6806" x="5011738" y="6018213"/>
          <p14:tracePt t="6814" x="4965700" y="6057900"/>
          <p14:tracePt t="6822" x="4932363" y="6080125"/>
          <p14:tracePt t="6830" x="4908550" y="6103938"/>
          <p14:tracePt t="6838" x="4897438" y="6126163"/>
          <p14:tracePt t="7130" x="4886325" y="6080125"/>
          <p14:tracePt t="7138" x="4886325" y="6040438"/>
          <p14:tracePt t="7146" x="4875213" y="6018213"/>
          <p14:tracePt t="7155" x="4864100" y="6007100"/>
          <p14:tracePt t="7163" x="4851400" y="5983288"/>
          <p14:tracePt t="7171" x="4835525" y="5961063"/>
          <p14:tracePt t="7179" x="4822825" y="5949950"/>
          <p14:tracePt t="7188" x="4811713" y="5926138"/>
          <p14:tracePt t="7196" x="4789488" y="5903913"/>
          <p14:tracePt t="7203" x="4778375" y="5880100"/>
          <p14:tracePt t="7211" x="4732338" y="5840413"/>
          <p14:tracePt t="7219" x="4697413" y="5794375"/>
          <p14:tracePt t="7229" x="4646613" y="5749925"/>
          <p14:tracePt t="7235" x="4589463" y="5703888"/>
          <p14:tracePt t="7244" x="4486275" y="5618163"/>
          <p14:tracePt t="7252" x="4446588" y="5594350"/>
          <p14:tracePt t="7262" x="4365625" y="5537200"/>
          <p14:tracePt t="7268" x="4292600" y="5475288"/>
          <p14:tracePt t="7277" x="4222750" y="5429250"/>
          <p14:tracePt t="7284" x="4143375" y="5383213"/>
          <p14:tracePt t="7292" x="4079875" y="5337175"/>
          <p14:tracePt t="7300" x="4011613" y="5297488"/>
          <p14:tracePt t="7308" x="3954463" y="5251450"/>
          <p14:tracePt t="7317" x="3879850" y="5207000"/>
          <p14:tracePt t="7325" x="3835400" y="5172075"/>
          <p14:tracePt t="7333" x="3778250" y="5121275"/>
          <p14:tracePt t="7341" x="3725863" y="5086350"/>
          <p14:tracePt t="7349" x="3714750" y="5075238"/>
          <p14:tracePt t="7357" x="3679825" y="5051425"/>
          <p14:tracePt t="7365" x="3657600" y="5029200"/>
          <p14:tracePt t="7373" x="3635375" y="5018088"/>
          <p14:tracePt t="7381" x="3622675" y="5006975"/>
          <p14:tracePt t="7389" x="3600450" y="4994275"/>
          <p14:tracePt t="7398" x="3589338" y="4994275"/>
          <p14:tracePt t="7406" x="3578225" y="4994275"/>
          <p14:tracePt t="7414" x="3560763" y="4994275"/>
          <p14:tracePt t="7422" x="3549650" y="4994275"/>
          <p14:tracePt t="7430" x="3536950" y="4994275"/>
          <p14:tracePt t="7438" x="3525838" y="4994275"/>
          <p14:tracePt t="7446" x="3525838" y="5006975"/>
          <p14:tracePt t="7455" x="3525838" y="5018088"/>
          <p14:tracePt t="7463" x="3525838" y="5029200"/>
          <p14:tracePt t="7472" x="3525838" y="5051425"/>
          <p14:tracePt t="7479" x="3525838" y="5064125"/>
          <p14:tracePt t="7488" x="3525838" y="5086350"/>
          <p14:tracePt t="7495" x="3525838" y="5097463"/>
          <p14:tracePt t="7506" x="3536950" y="5121275"/>
          <p14:tracePt t="7512" x="3549650" y="5132388"/>
          <p14:tracePt t="7522" x="3578225" y="5160963"/>
          <p14:tracePt t="7528" x="3611563" y="5172075"/>
          <p14:tracePt t="7538" x="3646488" y="5194300"/>
          <p14:tracePt t="7546" x="3692525" y="5207000"/>
          <p14:tracePt t="7555" x="3765550" y="5218113"/>
          <p14:tracePt t="7562" x="3835400" y="5229225"/>
          <p14:tracePt t="7572" x="3965575" y="5229225"/>
          <p14:tracePt t="7579" x="4057650" y="5240338"/>
          <p14:tracePt t="7589" x="4178300" y="5240338"/>
          <p14:tracePt t="7595" x="4321175" y="5240338"/>
          <p14:tracePt t="7605" x="4446588" y="5229225"/>
          <p14:tracePt t="7614" x="4589463" y="5194300"/>
          <p14:tracePt t="7622" x="4743450" y="5160963"/>
          <p14:tracePt t="7628" x="4897438" y="5108575"/>
          <p14:tracePt t="7639" x="5051425" y="5064125"/>
          <p14:tracePt t="7646" x="5229225" y="5006975"/>
          <p14:tracePt t="7655" x="5378450" y="4954588"/>
          <p14:tracePt t="7661" x="5532438" y="4921250"/>
          <p14:tracePt t="7672" x="5686425" y="4875213"/>
          <p14:tracePt t="7679" x="5754688" y="4864100"/>
          <p14:tracePt t="7689" x="5897563" y="4829175"/>
          <p14:tracePt t="7690" x="6029325" y="4794250"/>
          <p14:tracePt t="7697" x="6149975" y="4765675"/>
          <p14:tracePt t="7706" x="6275388" y="4732338"/>
          <p14:tracePt t="7714" x="6372225" y="4721225"/>
          <p14:tracePt t="7722" x="6475413" y="4686300"/>
          <p14:tracePt t="7730" x="6572250" y="4664075"/>
          <p14:tracePt t="7739" x="6640513" y="4651375"/>
          <p14:tracePt t="7746" x="6726238" y="4629150"/>
          <p14:tracePt t="7755" x="6807200" y="4618038"/>
          <p14:tracePt t="7763" x="6880225" y="4606925"/>
          <p14:tracePt t="7772" x="6904038" y="4589463"/>
          <p14:tracePt t="7779" x="6961188" y="4589463"/>
          <p14:tracePt t="7789" x="7058025" y="4578350"/>
          <p14:tracePt t="7795" x="7080250" y="4565650"/>
          <p14:tracePt t="7805" x="7137400" y="4554538"/>
          <p14:tracePt t="7813" x="7172325" y="4532313"/>
          <p14:tracePt t="7822" x="7207250" y="4508500"/>
          <p14:tracePt t="7828" x="7246938" y="4475163"/>
          <p14:tracePt t="7839" x="7280275" y="4451350"/>
          <p14:tracePt t="7846" x="7315200" y="4400550"/>
          <p14:tracePt t="7855" x="7350125" y="4354513"/>
          <p14:tracePt t="7861" x="7383463" y="4297363"/>
          <p14:tracePt t="7873" x="7423150" y="4251325"/>
          <p14:tracePt t="7879" x="7458075" y="4189413"/>
          <p14:tracePt t="7889" x="7493000" y="4143375"/>
          <p14:tracePt t="7896" x="7526338" y="4097338"/>
          <p14:tracePt t="7906" x="7561263" y="4046538"/>
          <p14:tracePt t="7912" x="7600950" y="3989388"/>
          <p14:tracePt t="7922" x="7635875" y="3932238"/>
          <p14:tracePt t="7929" x="7658100" y="3886200"/>
          <p14:tracePt t="7939" x="7680325" y="3835400"/>
          <p14:tracePt t="7945" x="7693025" y="3811588"/>
          <p14:tracePt t="7956" x="7704138" y="3778250"/>
          <p14:tracePt t="7962" x="7715250" y="3754438"/>
          <p14:tracePt t="7972" x="7726363" y="3732213"/>
          <p14:tracePt t="7978" x="7726363" y="3721100"/>
          <p14:tracePt t="7990" x="7737475" y="3708400"/>
          <p14:tracePt t="7997" x="7737475" y="3692525"/>
          <p14:tracePt t="8022" x="7726363" y="3708400"/>
          <p14:tracePt t="8030" x="7693025" y="3732213"/>
          <p14:tracePt t="8039" x="7658100" y="3765550"/>
          <p14:tracePt t="8046" x="7583488" y="3822700"/>
          <p14:tracePt t="8055" x="7504113" y="3886200"/>
          <p14:tracePt t="8062" x="7412038" y="3943350"/>
          <p14:tracePt t="8071" x="7326313" y="4000500"/>
          <p14:tracePt t="8079" x="7218363" y="4075113"/>
          <p14:tracePt t="8087" x="7115175" y="4154488"/>
          <p14:tracePt t="8095" x="6994525" y="4222750"/>
          <p14:tracePt t="8103" x="6880225" y="4308475"/>
          <p14:tracePt t="8112" x="6829425" y="4343400"/>
          <p14:tracePt t="8119" x="6640513" y="4475163"/>
          <p14:tracePt t="8128" x="6594475" y="4521200"/>
          <p14:tracePt t="8135" x="6515100" y="4589463"/>
          <p14:tracePt t="8145" x="6407150" y="4664075"/>
          <p14:tracePt t="8151" x="6337300" y="4708525"/>
          <p14:tracePt t="8161" x="6240463" y="4765675"/>
          <p14:tracePt t="8168" x="6172200" y="4818063"/>
          <p14:tracePt t="8176" x="6108700" y="4851400"/>
          <p14:tracePt t="8183" x="6040438" y="4886325"/>
          <p14:tracePt t="8192" x="5983288" y="4908550"/>
          <p14:tracePt t="8200" x="5908675" y="4943475"/>
          <p14:tracePt t="8208" x="5851525" y="4983163"/>
          <p14:tracePt t="8216" x="5794375" y="5006975"/>
          <p14:tracePt t="8224" x="5721350" y="5040313"/>
          <p14:tracePt t="8232" x="5651500" y="5064125"/>
          <p14:tracePt t="8241" x="5583238" y="5097463"/>
          <p14:tracePt t="8249" x="5497513" y="5121275"/>
          <p14:tracePt t="8257" x="5440363" y="5149850"/>
          <p14:tracePt t="8265" x="5343525" y="5183188"/>
          <p14:tracePt t="8273" x="5264150" y="5207000"/>
          <p14:tracePt t="8281" x="5165725" y="5218113"/>
          <p14:tracePt t="8289" x="5086350" y="5229225"/>
          <p14:tracePt t="8297" x="5000625" y="5251450"/>
          <p14:tracePt t="8306" x="4908550" y="5251450"/>
          <p14:tracePt t="8313" x="4822825" y="5264150"/>
          <p14:tracePt t="8322" x="4754563" y="5264150"/>
          <p14:tracePt t="8330" x="4686300" y="5275263"/>
          <p14:tracePt t="8339" x="4611688" y="5286375"/>
          <p14:tracePt t="8346" x="4554538" y="5297488"/>
          <p14:tracePt t="8356" x="4497388" y="5308600"/>
          <p14:tracePt t="8363" x="4457700" y="5321300"/>
          <p14:tracePt t="8372" x="4411663" y="5337175"/>
          <p14:tracePt t="8378" x="4365625" y="5349875"/>
          <p14:tracePt t="8389" x="4332288" y="5349875"/>
          <p14:tracePt t="8396" x="4308475" y="5349875"/>
          <p14:tracePt t="8406" x="4257675" y="5349875"/>
          <p14:tracePt t="8411" x="4222750" y="5349875"/>
          <p14:tracePt t="8423" x="4200525" y="5349875"/>
          <p14:tracePt t="8428" x="4178300" y="5349875"/>
          <p14:tracePt t="8439" x="4154488" y="5349875"/>
          <p14:tracePt t="8446" x="4132263" y="5349875"/>
          <p14:tracePt t="8459" x="4121150" y="5349875"/>
          <p14:tracePt t="8662" x="4103688" y="5349875"/>
          <p14:tracePt t="8670" x="4068763" y="5286375"/>
          <p14:tracePt t="8678" x="4000500" y="5207000"/>
          <p14:tracePt t="8687" x="3868738" y="5006975"/>
          <p14:tracePt t="8695" x="3703638" y="4743450"/>
          <p14:tracePt t="8702" x="3360738" y="4086225"/>
          <p14:tracePt t="8713" x="3125788" y="3543300"/>
          <p14:tracePt t="8718" x="2892425" y="2960688"/>
          <p14:tracePt t="8728" x="2782888" y="2703513"/>
          <p14:tracePt t="8735" x="2593975" y="2182813"/>
          <p14:tracePt t="8745" x="2525713" y="1982788"/>
          <p14:tracePt t="8751" x="2479675" y="1839913"/>
          <p14:tracePt t="8759" x="2382838" y="1536700"/>
          <p14:tracePt t="8767" x="2314575" y="1308100"/>
          <p14:tracePt t="8776" x="2274888" y="1131888"/>
          <p14:tracePt t="8784" x="2239963" y="989013"/>
          <p14:tracePt t="8792" x="2228850" y="908050"/>
          <p14:tracePt t="8800" x="2228850" y="817563"/>
          <p14:tracePt t="8808" x="2228850" y="754063"/>
          <p14:tracePt t="8816" x="2228850" y="696913"/>
          <p14:tracePt t="8978" x="2228850" y="674688"/>
          <p14:tracePt t="8986" x="2239963" y="650875"/>
          <p14:tracePt t="8996" x="2251075" y="622300"/>
          <p14:tracePt t="9002" x="2263775" y="611188"/>
          <p14:tracePt t="9012" x="2292350" y="600075"/>
          <p14:tracePt t="9018" x="2325688" y="577850"/>
          <p14:tracePt t="9028" x="2371725" y="554038"/>
          <p14:tracePt t="9034" x="2417763" y="542925"/>
          <p14:tracePt t="9044" x="2479675" y="531813"/>
          <p14:tracePt t="9051" x="2525713" y="520700"/>
          <p14:tracePt t="9059" x="2571750" y="508000"/>
          <p14:tracePt t="9067" x="2617788" y="496888"/>
          <p14:tracePt t="9075" x="2692400" y="485775"/>
          <p14:tracePt t="9083" x="2749550" y="485775"/>
          <p14:tracePt t="9091" x="2806700" y="485775"/>
          <p14:tracePt t="9100" x="2868613" y="485775"/>
          <p14:tracePt t="9108" x="2936875" y="531813"/>
          <p14:tracePt t="9116" x="2994025" y="577850"/>
          <p14:tracePt t="9124" x="3046413" y="639763"/>
          <p14:tracePt t="9132" x="3103563" y="685800"/>
          <p14:tracePt t="9140" x="3136900" y="731838"/>
          <p14:tracePt t="9148" x="3171825" y="800100"/>
          <p14:tracePt t="9157" x="3211513" y="874713"/>
          <p14:tracePt t="9164" x="3246438" y="942975"/>
          <p14:tracePt t="9173" x="3268663" y="1017588"/>
          <p14:tracePt t="9180" x="3292475" y="1108075"/>
          <p14:tracePt t="9190" x="3314700" y="1193800"/>
          <p14:tracePt t="9197" x="3325813" y="1263650"/>
          <p14:tracePt t="9206" x="3336925" y="1296988"/>
          <p14:tracePt t="9213" x="3349625" y="1371600"/>
          <p14:tracePt t="9223" x="3360738" y="1428750"/>
          <p14:tracePt t="9230" x="3360738" y="1463675"/>
          <p14:tracePt t="9237" x="3371850" y="1497013"/>
          <p14:tracePt t="9247" x="3371850" y="1508125"/>
          <p14:tracePt t="9407" x="3371850" y="1560513"/>
          <p14:tracePt t="9416" x="3371850" y="1606550"/>
          <p14:tracePt t="9424" x="3371850" y="1639888"/>
          <p14:tracePt t="9432" x="3371850" y="1674813"/>
          <p14:tracePt t="9440" x="3371850" y="1685925"/>
          <p14:tracePt t="9448" x="3371850" y="1697038"/>
          <p14:tracePt t="9457" x="3371850" y="1725613"/>
          <p14:tracePt t="9464" x="3371850" y="1736725"/>
          <p14:tracePt t="9473" x="3371850" y="1749425"/>
          <p14:tracePt t="9480" x="3371850" y="1782763"/>
          <p14:tracePt t="9490" x="3400425" y="1817688"/>
          <p14:tracePt t="9497" x="3422650" y="1885950"/>
          <p14:tracePt t="9507" x="3446463" y="1949450"/>
          <p14:tracePt t="9513" x="3479800" y="2006600"/>
          <p14:tracePt t="9524" x="3492500" y="2039938"/>
          <p14:tracePt t="9529" x="3514725" y="2092325"/>
          <p14:tracePt t="9540" x="3536950" y="2125663"/>
          <p14:tracePt t="9546" x="3560763" y="2160588"/>
          <p14:tracePt t="9557" x="3578225" y="2171700"/>
          <p14:tracePt t="9562" x="3578225" y="2182813"/>
          <p14:tracePt t="9574" x="3589338" y="2193925"/>
          <p14:tracePt t="9586" x="3600450" y="2206625"/>
          <p14:tracePt t="9602" x="3611563" y="2206625"/>
          <p14:tracePt t="9635" x="3622675" y="2206625"/>
          <p14:tracePt t="9659" x="3635375" y="2217738"/>
          <p14:tracePt t="9715" x="3622675" y="2217738"/>
          <p14:tracePt t="9724" x="3611563" y="2193925"/>
          <p14:tracePt t="9731" x="3589338" y="2182813"/>
          <p14:tracePt t="9740" x="3560763" y="2160588"/>
          <p14:tracePt t="9748" x="3536950" y="2136775"/>
          <p14:tracePt t="9757" x="3503613" y="2092325"/>
          <p14:tracePt t="9764" x="3492500" y="2079625"/>
          <p14:tracePt t="9774" x="3468688" y="2051050"/>
          <p14:tracePt t="9780" x="3457575" y="2028825"/>
          <p14:tracePt t="9792" x="3446463" y="2006600"/>
          <p14:tracePt t="9797" x="3435350" y="1993900"/>
          <p14:tracePt t="9807" x="3422650" y="1982788"/>
          <p14:tracePt t="9821" x="3422650" y="1971675"/>
          <p14:tracePt t="9830" x="3422650" y="1960563"/>
          <p14:tracePt t="9837" x="3435350" y="1949450"/>
          <p14:tracePt t="9845" x="3457575" y="1936750"/>
          <p14:tracePt t="9853" x="3468688" y="1925638"/>
          <p14:tracePt t="9863" x="3503613" y="1914525"/>
          <p14:tracePt t="9870" x="3525838" y="1903413"/>
          <p14:tracePt t="9878" x="3578225" y="1885950"/>
          <p14:tracePt t="9886" x="3611563" y="1874838"/>
          <p14:tracePt t="9896" x="3646488" y="1874838"/>
          <p14:tracePt t="9902" x="3703638" y="1863725"/>
          <p14:tracePt t="9912" x="3765550" y="1851025"/>
          <p14:tracePt t="9918" x="3822700" y="1839913"/>
          <p14:tracePt t="9928" x="3879850" y="1828800"/>
          <p14:tracePt t="9934" x="3943350" y="1817688"/>
          <p14:tracePt t="9942" x="4011613" y="1806575"/>
          <p14:tracePt t="9951" x="4079875" y="1806575"/>
          <p14:tracePt t="9959" x="4165600" y="1806575"/>
          <p14:tracePt t="9967" x="4268788" y="1806575"/>
          <p14:tracePt t="9975" x="4365625" y="1839913"/>
          <p14:tracePt t="9983" x="4411663" y="1863725"/>
          <p14:tracePt t="9991" x="4508500" y="1914525"/>
          <p14:tracePt t="9999" x="4578350" y="1949450"/>
          <p14:tracePt t="10007" x="4657725" y="1982788"/>
          <p14:tracePt t="10015" x="4732338" y="2017713"/>
          <p14:tracePt t="10026" x="4800600" y="2039938"/>
          <p14:tracePt t="10041" x="4875213" y="2051050"/>
          <p14:tracePt t="10048" x="4908550" y="2051050"/>
          <p14:tracePt t="10057" x="4932363" y="2051050"/>
          <p14:tracePt t="10064" x="4954588" y="2051050"/>
          <p14:tracePt t="10074" x="4978400" y="2051050"/>
          <p14:tracePt t="10080" x="4989513" y="2051050"/>
          <p14:tracePt t="10091" x="5000625" y="2051050"/>
          <p14:tracePt t="10340" x="5040313" y="2028825"/>
          <p14:tracePt t="10348" x="5075238" y="1993900"/>
          <p14:tracePt t="10357" x="5154613" y="1925638"/>
          <p14:tracePt t="10364" x="5200650" y="1885950"/>
          <p14:tracePt t="10372" x="5275263" y="1828800"/>
          <p14:tracePt t="10380" x="5354638" y="1782763"/>
          <p14:tracePt t="10388" x="5440363" y="1725613"/>
          <p14:tracePt t="10397" x="5532438" y="1663700"/>
          <p14:tracePt t="10404" x="5618163" y="1617663"/>
          <p14:tracePt t="10412" x="5697538" y="1582738"/>
          <p14:tracePt t="10421" x="5783263" y="1549400"/>
          <p14:tracePt t="10430" x="5851525" y="1520825"/>
          <p14:tracePt t="10437" x="5921375" y="1508125"/>
          <p14:tracePt t="10445" x="5983288" y="1508125"/>
          <p14:tracePt t="10453" x="6040438" y="1508125"/>
          <p14:tracePt t="10462" x="6086475" y="1508125"/>
          <p14:tracePt t="10469" x="6121400" y="1508125"/>
          <p14:tracePt t="10478" x="6137275" y="1520825"/>
          <p14:tracePt t="10485" x="6172200" y="1549400"/>
          <p14:tracePt t="10496" x="6207125" y="1571625"/>
          <p14:tracePt t="10502" x="6218238" y="1606550"/>
          <p14:tracePt t="10510" x="6251575" y="1651000"/>
          <p14:tracePt t="10518" x="6251575" y="1674813"/>
          <p14:tracePt t="10526" x="6264275" y="1708150"/>
          <p14:tracePt t="10534" x="6275388" y="1736725"/>
          <p14:tracePt t="10542" x="6275388" y="1760538"/>
          <p14:tracePt t="10550" x="6275388" y="1793875"/>
          <p14:tracePt t="10559" x="6286500" y="1817688"/>
          <p14:tracePt t="10574" x="6286500" y="1828800"/>
          <p14:tracePt t="10575" x="6286500" y="1851025"/>
          <p14:tracePt t="10591" x="6286500" y="1863725"/>
          <p14:tracePt t="10615" x="6286500" y="1874838"/>
          <p14:tracePt t="10712" x="6286500" y="1863725"/>
          <p14:tracePt t="10721" x="6275388" y="1851025"/>
          <p14:tracePt t="10729" x="6264275" y="1828800"/>
          <p14:tracePt t="10737" x="6240463" y="1806575"/>
          <p14:tracePt t="10745" x="6218238" y="1782763"/>
          <p14:tracePt t="10753" x="6194425" y="1749425"/>
          <p14:tracePt t="10761" x="6161088" y="1708150"/>
          <p14:tracePt t="10769" x="6121400" y="1663700"/>
          <p14:tracePt t="10779" x="6086475" y="1628775"/>
          <p14:tracePt t="10785" x="6040438" y="1571625"/>
          <p14:tracePt t="10795" x="5983288" y="1536700"/>
          <p14:tracePt t="10802" x="5921375" y="1485900"/>
          <p14:tracePt t="10812" x="5851525" y="1463675"/>
          <p14:tracePt t="10818" x="5783263" y="1463675"/>
          <p14:tracePt t="10829" x="5651500" y="1463675"/>
          <p14:tracePt t="10834" x="5554663" y="1463675"/>
          <p14:tracePt t="10842" x="5464175" y="1497013"/>
          <p14:tracePt t="10850" x="5343525" y="1560513"/>
          <p14:tracePt t="10858" x="5229225" y="1639888"/>
          <p14:tracePt t="10867" x="5121275" y="1736725"/>
          <p14:tracePt t="10875" x="5000625" y="1817688"/>
          <p14:tracePt t="10883" x="4943475" y="1863725"/>
          <p14:tracePt t="10891" x="4851400" y="1936750"/>
          <p14:tracePt t="10899" x="4754563" y="2006600"/>
          <p14:tracePt t="10908" x="4686300" y="2051050"/>
          <p14:tracePt t="10915" x="4657725" y="2079625"/>
          <p14:tracePt t="10924" x="4600575" y="2125663"/>
          <p14:tracePt t="10931" x="4554538" y="2160588"/>
          <p14:tracePt t="10939" x="4532313" y="2182813"/>
          <p14:tracePt t="10947" x="4508500" y="2206625"/>
          <p14:tracePt t="10955" x="4497388" y="2228850"/>
          <p14:tracePt t="10964" x="4486275" y="2251075"/>
          <p14:tracePt t="10972" x="4468813" y="2268538"/>
          <p14:tracePt t="10980" x="4468813" y="2279650"/>
          <p14:tracePt t="10988" x="4468813" y="2292350"/>
          <p14:tracePt t="11004" x="4468813" y="2303463"/>
          <p14:tracePt t="11020" x="4468813" y="2314575"/>
          <p14:tracePt t="11101" x="4468813" y="2292350"/>
          <p14:tracePt t="11109" x="4468813" y="2279650"/>
          <p14:tracePt t="11118" x="4486275" y="2251075"/>
          <p14:tracePt t="11126" x="4497388" y="2228850"/>
          <p14:tracePt t="11134" x="4521200" y="2206625"/>
          <p14:tracePt t="11142" x="4543425" y="2182813"/>
          <p14:tracePt t="11150" x="4578350" y="2160588"/>
          <p14:tracePt t="11158" x="4611688" y="2136775"/>
          <p14:tracePt t="11166" x="4657725" y="2114550"/>
          <p14:tracePt t="11175" x="4708525" y="2092325"/>
          <p14:tracePt t="11182" x="4765675" y="2063750"/>
          <p14:tracePt t="11192" x="4835525" y="2051050"/>
          <p14:tracePt t="11198" x="4965700" y="2028825"/>
          <p14:tracePt t="11208" x="5011738" y="2028825"/>
          <p14:tracePt t="11215" x="5108575" y="2028825"/>
          <p14:tracePt t="11223" x="5189538" y="2028825"/>
          <p14:tracePt t="11231" x="5286375" y="2028825"/>
          <p14:tracePt t="11239" x="5365750" y="2028825"/>
          <p14:tracePt t="11247" x="5451475" y="2028825"/>
          <p14:tracePt t="11255" x="5532438" y="2028825"/>
          <p14:tracePt t="11263" x="5607050" y="2028825"/>
          <p14:tracePt t="11271" x="5675313" y="2028825"/>
          <p14:tracePt t="11280" x="5732463" y="2039938"/>
          <p14:tracePt t="11288" x="5754688" y="2039938"/>
          <p14:tracePt t="11296" x="5794375" y="2051050"/>
          <p14:tracePt t="11304" x="5840413" y="2063750"/>
          <p14:tracePt t="11312" x="5864225" y="2079625"/>
          <p14:tracePt t="11320" x="5886450" y="2079625"/>
          <p14:tracePt t="11336" x="5897563" y="2092325"/>
          <p14:tracePt t="11345" x="5908675" y="2092325"/>
          <p14:tracePt t="11378" x="5908675" y="2103438"/>
          <p14:tracePt t="11385" x="5908675" y="2114550"/>
          <p14:tracePt t="11863" x="5897563" y="2114550"/>
          <p14:tracePt t="11871" x="5886450" y="2114550"/>
          <p14:tracePt t="11879" x="5851525" y="2103438"/>
          <p14:tracePt t="11887" x="5818188" y="2103438"/>
          <p14:tracePt t="11897" x="5772150" y="2092325"/>
          <p14:tracePt t="11904" x="5732463" y="2092325"/>
          <p14:tracePt t="11913" x="5686425" y="2079625"/>
          <p14:tracePt t="11920" x="5618163" y="2063750"/>
          <p14:tracePt t="11928" x="5486400" y="2063750"/>
          <p14:tracePt t="11936" x="5429250" y="2051050"/>
          <p14:tracePt t="11945" x="5332413" y="2028825"/>
          <p14:tracePt t="11952" x="5251450" y="2006600"/>
          <p14:tracePt t="11961" x="5165725" y="1982788"/>
          <p14:tracePt t="11969" x="5086350" y="1971675"/>
          <p14:tracePt t="11979" x="5051425" y="1960563"/>
          <p14:tracePt t="11985" x="4954588" y="1949450"/>
          <p14:tracePt t="11994" x="4897438" y="1936750"/>
          <p14:tracePt t="12001" x="4864100" y="1936750"/>
          <p14:tracePt t="12009" x="4811713" y="1925638"/>
          <p14:tracePt t="12017" x="4789488" y="1925638"/>
          <p14:tracePt t="12025" x="4754563" y="1925638"/>
          <p14:tracePt t="12033" x="4697413" y="1925638"/>
          <p14:tracePt t="12042" x="4686300" y="1925638"/>
          <p14:tracePt t="12050" x="4646613" y="1925638"/>
          <p14:tracePt t="12059" x="4611688" y="1925638"/>
          <p14:tracePt t="12066" x="4589463" y="1936750"/>
          <p14:tracePt t="12075" x="4565650" y="1936750"/>
          <p14:tracePt t="12082" x="4521200" y="1949450"/>
          <p14:tracePt t="12090" x="4508500" y="1960563"/>
          <p14:tracePt t="12098" x="4486275" y="1971675"/>
          <p14:tracePt t="12106" x="4457700" y="1982788"/>
          <p14:tracePt t="12115" x="4435475" y="1993900"/>
          <p14:tracePt t="12123" x="4422775" y="2006600"/>
          <p14:tracePt t="12131" x="4400550" y="2017713"/>
          <p14:tracePt t="12139" x="4389438" y="2028825"/>
          <p14:tracePt t="12147" x="4378325" y="2039938"/>
          <p14:tracePt t="12164" x="4365625" y="2039938"/>
          <p14:tracePt t="12171" x="4365625" y="2051050"/>
          <p14:tracePt t="12220" x="4354513" y="2051050"/>
          <p14:tracePt t="12260" x="4343400" y="2051050"/>
          <p14:tracePt t="12268" x="4332288" y="2051050"/>
          <p14:tracePt t="12285" x="4321175" y="2051050"/>
          <p14:tracePt t="12301" x="4308475" y="2051050"/>
          <p14:tracePt t="12317" x="4292600" y="2051050"/>
          <p14:tracePt t="12333" x="4279900" y="2051050"/>
          <p14:tracePt t="12342" x="4279900" y="2063750"/>
          <p14:tracePt t="12561" x="4268788" y="2051050"/>
          <p14:tracePt t="12568" x="4246563" y="2039938"/>
          <p14:tracePt t="12578" x="4235450" y="2039938"/>
          <p14:tracePt t="12585" x="4200525" y="2039938"/>
          <p14:tracePt t="12593" x="4189413" y="2039938"/>
          <p14:tracePt t="12601" x="4165600" y="2039938"/>
          <p14:tracePt t="12609" x="4143375" y="2039938"/>
          <p14:tracePt t="12617" x="4132263" y="2039938"/>
          <p14:tracePt t="12626" x="4103688" y="2039938"/>
          <p14:tracePt t="12633" x="4092575" y="2039938"/>
          <p14:tracePt t="12649" x="4079875" y="2051050"/>
          <p14:tracePt t="12690" x="4079875" y="2063750"/>
          <p14:tracePt t="12755" x="4079875" y="2079625"/>
          <p14:tracePt t="12771" x="4079875" y="2092325"/>
          <p14:tracePt t="12787" x="4079875" y="2103438"/>
          <p14:tracePt t="12803" x="4079875" y="2114550"/>
          <p14:tracePt t="12812" x="4068763" y="2114550"/>
          <p14:tracePt t="12829" x="4057650" y="2125663"/>
          <p14:tracePt t="12836" x="4057650" y="2136775"/>
          <p14:tracePt t="12845" x="4046538" y="2149475"/>
          <p14:tracePt t="12852" x="4035425" y="2171700"/>
          <p14:tracePt t="12863" x="4022725" y="2182813"/>
          <p14:tracePt t="12868" x="4022725" y="2193925"/>
          <p14:tracePt t="12877" x="4011613" y="2217738"/>
          <p14:tracePt t="12884" x="3989388" y="2228850"/>
          <p14:tracePt t="12895" x="3989388" y="2239963"/>
          <p14:tracePt t="12901" x="3978275" y="2251075"/>
          <p14:tracePt t="12911" x="3965575" y="2268538"/>
          <p14:tracePt t="12966" x="3978275" y="2239963"/>
          <p14:tracePt t="12974" x="4000500" y="2206625"/>
          <p14:tracePt t="12982" x="4035425" y="2171700"/>
          <p14:tracePt t="12990" x="4079875" y="2125663"/>
          <p14:tracePt t="12998" x="4121150" y="2079625"/>
          <p14:tracePt t="13006" x="4165600" y="2028825"/>
          <p14:tracePt t="13014" x="4211638" y="1982788"/>
          <p14:tracePt t="13022" x="4268788" y="1925638"/>
          <p14:tracePt t="13030" x="4332288" y="1874838"/>
          <p14:tracePt t="13038" x="4378325" y="1828800"/>
          <p14:tracePt t="13046" x="4435475" y="1782763"/>
          <p14:tracePt t="13055" x="4486275" y="1749425"/>
          <p14:tracePt t="13063" x="4532313" y="1708150"/>
          <p14:tracePt t="13071" x="4578350" y="1674813"/>
          <p14:tracePt t="13079" x="4622800" y="1651000"/>
          <p14:tracePt t="13087" x="4675188" y="1617663"/>
          <p14:tracePt t="13096" x="4721225" y="1606550"/>
          <p14:tracePt t="13103" x="4765675" y="1593850"/>
          <p14:tracePt t="13111" x="4800600" y="1582738"/>
          <p14:tracePt t="13119" x="4851400" y="1582738"/>
          <p14:tracePt t="13129" x="4886325" y="1582738"/>
          <p14:tracePt t="13135" x="4908550" y="1582738"/>
          <p14:tracePt t="13145" x="4943475" y="1582738"/>
          <p14:tracePt t="13152" x="4978400" y="1593850"/>
          <p14:tracePt t="13162" x="5011738" y="1593850"/>
          <p14:tracePt t="13168" x="5064125" y="1617663"/>
          <p14:tracePt t="13178" x="5075238" y="1617663"/>
          <p14:tracePt t="13184" x="5132388" y="1628775"/>
          <p14:tracePt t="13195" x="5165725" y="1651000"/>
          <p14:tracePt t="13200" x="5200650" y="1663700"/>
          <p14:tracePt t="13211" x="5218113" y="1674813"/>
          <p14:tracePt t="13217" x="5240338" y="1685925"/>
          <p14:tracePt t="13228" x="5275263" y="1708150"/>
          <p14:tracePt t="13233" x="5297488" y="1736725"/>
          <p14:tracePt t="13246" x="5321300" y="1749425"/>
          <p14:tracePt t="13249" x="5332413" y="1760538"/>
          <p14:tracePt t="13261" x="5354638" y="1771650"/>
          <p14:tracePt t="13265" x="5378450" y="1793875"/>
          <p14:tracePt t="13646" x="5389563" y="1793875"/>
          <p14:tracePt t="13654" x="5418138" y="1793875"/>
          <p14:tracePt t="13662" x="5451475" y="1793875"/>
          <p14:tracePt t="13670" x="5486400" y="1817688"/>
          <p14:tracePt t="13679" x="5497513" y="1817688"/>
          <p14:tracePt t="13687" x="5532438" y="1828800"/>
          <p14:tracePt t="13695" x="5594350" y="1839913"/>
          <p14:tracePt t="13703" x="5629275" y="1851025"/>
          <p14:tracePt t="13712" x="5675313" y="1863725"/>
          <p14:tracePt t="13719" x="5732463" y="1874838"/>
          <p14:tracePt t="13728" x="5783263" y="1885950"/>
          <p14:tracePt t="13735" x="5840413" y="1914525"/>
          <p14:tracePt t="13746" x="5886450" y="1936750"/>
          <p14:tracePt t="13751" x="5949950" y="1960563"/>
          <p14:tracePt t="13761" x="5972175" y="1982788"/>
          <p14:tracePt t="13768" x="6007100" y="2006600"/>
          <p14:tracePt t="13778" x="6040438" y="2028825"/>
          <p14:tracePt t="13784" x="6075363" y="2051050"/>
          <p14:tracePt t="13795" x="6108700" y="2092325"/>
          <p14:tracePt t="13800" x="6137275" y="2114550"/>
          <p14:tracePt t="13808" x="6149975" y="2136775"/>
          <p14:tracePt t="13816" x="6172200" y="2160588"/>
          <p14:tracePt t="13824" x="6183313" y="2182813"/>
          <p14:tracePt t="13832" x="6194425" y="2193925"/>
          <p14:tracePt t="17231" x="6194425" y="2136775"/>
          <p14:tracePt t="17236" x="6183313" y="2103438"/>
          <p14:tracePt t="17250" x="6183313" y="2079625"/>
          <p14:tracePt t="17253" x="6183313" y="2039938"/>
          <p14:tracePt t="17263" x="6183313" y="2006600"/>
          <p14:tracePt t="17268" x="6183313" y="1982788"/>
          <p14:tracePt t="17280" x="6183313" y="1949450"/>
          <p14:tracePt t="17283" x="6183313" y="1914525"/>
          <p14:tracePt t="17296" x="6183313" y="1885950"/>
          <p14:tracePt t="17299" x="6172200" y="1828800"/>
          <p14:tracePt t="17313" x="6172200" y="1817688"/>
          <p14:tracePt t="17316" x="6172200" y="1771650"/>
          <p14:tracePt t="17329" x="6161088" y="1736725"/>
          <p14:tracePt t="17332" x="6161088" y="1685925"/>
          <p14:tracePt t="17347" x="6149975" y="1663700"/>
          <p14:tracePt t="17349" x="6149975" y="1628775"/>
          <p14:tracePt t="17365" x="6137275" y="1606550"/>
          <p14:tracePt t="17365" x="6137275" y="1571625"/>
          <p14:tracePt t="17372" x="6137275" y="1549400"/>
          <p14:tracePt t="17381" x="6137275" y="1536700"/>
          <p14:tracePt t="17389" x="6137275" y="1508125"/>
          <p14:tracePt t="17397" x="6137275" y="1497013"/>
          <p14:tracePt t="17405" x="6137275" y="1485900"/>
          <p14:tracePt t="17421" x="6137275" y="1474788"/>
          <p14:tracePt t="17453" x="6137275" y="1485900"/>
          <p14:tracePt t="17462" x="6149975" y="1520825"/>
          <p14:tracePt t="17470" x="6161088" y="1606550"/>
          <p14:tracePt t="17480" x="6172200" y="1685925"/>
          <p14:tracePt t="17486" x="6172200" y="1736725"/>
          <p14:tracePt t="17495" x="6194425" y="1828800"/>
          <p14:tracePt t="17502" x="6207125" y="1936750"/>
          <p14:tracePt t="17514" x="6218238" y="2039938"/>
          <p14:tracePt t="17518" x="6229350" y="2149475"/>
          <p14:tracePt t="17530" x="6251575" y="2251075"/>
          <p14:tracePt t="17535" x="6264275" y="2349500"/>
          <p14:tracePt t="17547" x="6275388" y="2417763"/>
          <p14:tracePt t="17551" x="6297613" y="2492375"/>
          <p14:tracePt t="17563" x="6326188" y="2549525"/>
          <p14:tracePt t="17567" x="6350000" y="2606675"/>
          <p14:tracePt t="17580" x="6372225" y="2668588"/>
          <p14:tracePt t="17583" x="6383338" y="2714625"/>
          <p14:tracePt t="17597" x="6407150" y="2760663"/>
          <p14:tracePt t="17599" x="6429375" y="2800350"/>
          <p14:tracePt t="17614" x="6429375" y="2822575"/>
          <p14:tracePt t="17616" x="6451600" y="2846388"/>
          <p14:tracePt t="17630" x="6464300" y="2879725"/>
          <p14:tracePt t="17632" x="6475413" y="2903538"/>
          <p14:tracePt t="17647" x="6475413" y="2925763"/>
          <p14:tracePt t="17649" x="6486525" y="2936875"/>
          <p14:tracePt t="17664" x="6503988" y="2949575"/>
          <p14:tracePt t="17672" x="6503988" y="2960688"/>
          <p14:tracePt t="17689" x="6515100" y="2971800"/>
          <p14:tracePt t="17697" x="6515100" y="2989263"/>
          <p14:tracePt t="17705" x="6515100" y="3000375"/>
          <p14:tracePt t="17721" x="6515100" y="3011488"/>
          <p14:tracePt t="17737" x="6515100" y="3022600"/>
          <p14:tracePt t="17753" x="6515100" y="3035300"/>
          <p14:tracePt t="17786" x="6526213" y="3035300"/>
          <p14:tracePt t="17802" x="6526213" y="3046413"/>
          <p14:tracePt t="17818" x="6537325" y="3046413"/>
          <p14:tracePt t="17997" x="6537325" y="3035300"/>
          <p14:tracePt t="18005" x="6537325" y="3000375"/>
          <p14:tracePt t="18014" x="6537325" y="2960688"/>
          <p14:tracePt t="18021" x="6537325" y="2914650"/>
          <p14:tracePt t="18030" x="6537325" y="2868613"/>
          <p14:tracePt t="18037" x="6537325" y="2725738"/>
          <p14:tracePt t="18049" x="6537325" y="2679700"/>
          <p14:tracePt t="18053" x="6526213" y="2582863"/>
          <p14:tracePt t="18064" x="6526213" y="2549525"/>
          <p14:tracePt t="18070" x="6526213" y="2492375"/>
          <p14:tracePt t="18080" x="6526213" y="2446338"/>
          <p14:tracePt t="18086" x="6526213" y="2417763"/>
          <p14:tracePt t="18097" x="6526213" y="2393950"/>
          <p14:tracePt t="18102" x="6515100" y="2371725"/>
          <p14:tracePt t="18114" x="6515100" y="2360613"/>
          <p14:tracePt t="18118" x="6515100" y="2336800"/>
          <p14:tracePt t="18131" x="6515100" y="2325688"/>
          <p14:tracePt t="18134" x="6515100" y="2314575"/>
          <p14:tracePt t="18150" x="6515100" y="2303463"/>
          <p14:tracePt t="18164" x="6515100" y="2292350"/>
          <p14:tracePt t="18191" x="6526213" y="2292350"/>
          <p14:tracePt t="18199" x="6537325" y="2292350"/>
          <p14:tracePt t="18215" x="6550025" y="2292350"/>
          <p14:tracePt t="18223" x="6561138" y="2279650"/>
          <p14:tracePt t="18231" x="6572250" y="2279650"/>
          <p14:tracePt t="18239" x="6583363" y="2268538"/>
          <p14:tracePt t="18248" x="6594475" y="2268538"/>
          <p14:tracePt t="18264" x="6594475" y="2251075"/>
          <p14:tracePt t="18272" x="6607175" y="2251075"/>
          <p14:tracePt t="18337" x="6607175" y="2268538"/>
          <p14:tracePt t="18362" x="6618288" y="2268538"/>
          <p14:tracePt t="18369" x="6629400" y="2268538"/>
          <p14:tracePt t="18378" x="6640513" y="2268538"/>
          <p14:tracePt t="18386" x="6664325" y="2268538"/>
          <p14:tracePt t="18397" x="6680200" y="2268538"/>
          <p14:tracePt t="18402" x="6704013" y="2268538"/>
          <p14:tracePt t="18411" x="6737350" y="2268538"/>
          <p14:tracePt t="18418" x="6750050" y="2268538"/>
          <p14:tracePt t="18430" x="6772275" y="2268538"/>
          <p14:tracePt t="18435" x="6794500" y="2268538"/>
          <p14:tracePt t="18442" x="6807200" y="2268538"/>
          <p14:tracePt t="18450" x="6818313" y="2268538"/>
          <p14:tracePt t="18459" x="6829425" y="2268538"/>
          <p14:tracePt t="18467" x="6840538" y="2268538"/>
          <p14:tracePt t="18475" x="6851650" y="2268538"/>
          <p14:tracePt t="18491" x="6869113" y="2279650"/>
          <p14:tracePt t="18507" x="6880225" y="2292350"/>
          <p14:tracePt t="18515" x="6880225" y="2303463"/>
          <p14:tracePt t="18523" x="6892925" y="2314575"/>
          <p14:tracePt t="18548" x="6892925" y="2325688"/>
          <p14:tracePt t="18669" x="6892925" y="2336800"/>
          <p14:tracePt t="19058" x="6880225" y="2325688"/>
          <p14:tracePt t="19074" x="6869113" y="2325688"/>
          <p14:tracePt t="19082" x="6869113" y="2314575"/>
          <p14:tracePt t="19090" x="6851650" y="2314575"/>
          <p14:tracePt t="19098" x="6851650" y="2303463"/>
          <p14:tracePt t="19107" x="6840538" y="2303463"/>
          <p14:tracePt t="19123" x="6840538" y="2292350"/>
          <p14:tracePt t="19131" x="6829425" y="2292350"/>
          <p14:tracePt t="19431" x="6818313" y="2292350"/>
          <p14:tracePt t="19455" x="6807200" y="2292350"/>
          <p14:tracePt t="19471" x="6794500" y="2292350"/>
          <p14:tracePt t="19496" x="6783388" y="2292350"/>
          <p14:tracePt t="19520" x="6772275" y="2292350"/>
          <p14:tracePt t="19536" x="6761163" y="2292350"/>
          <p14:tracePt t="19545" x="6750050" y="2292350"/>
          <p14:tracePt t="19564" x="6726238" y="2292350"/>
          <p14:tracePt t="19569" x="6704013" y="2292350"/>
          <p14:tracePt t="19578" x="6692900" y="2292350"/>
          <p14:tracePt t="19585" x="6651625" y="2292350"/>
          <p14:tracePt t="19595" x="6618288" y="2292350"/>
          <p14:tracePt t="19601" x="6561138" y="2292350"/>
          <p14:tracePt t="19609" x="6486525" y="2279650"/>
          <p14:tracePt t="19617" x="6429375" y="2251075"/>
          <p14:tracePt t="19625" x="6297613" y="2228850"/>
          <p14:tracePt t="19633" x="6183313" y="2182813"/>
          <p14:tracePt t="19641" x="6051550" y="2160588"/>
          <p14:tracePt t="19652" x="5897563" y="2114550"/>
          <p14:tracePt t="19658" x="5754688" y="2079625"/>
          <p14:tracePt t="19666" x="5675313" y="2063750"/>
          <p14:tracePt t="19674" x="5543550" y="2051050"/>
          <p14:tracePt t="19682" x="5451475" y="2051050"/>
          <p14:tracePt t="19690" x="5365750" y="2051050"/>
          <p14:tracePt t="19698" x="5321300" y="2063750"/>
          <p14:tracePt t="19901" x="5308600" y="2079625"/>
          <p14:tracePt t="19909" x="5275263" y="2125663"/>
          <p14:tracePt t="19917" x="5218113" y="2182813"/>
          <p14:tracePt t="19925" x="5165725" y="2228850"/>
          <p14:tracePt t="19933" x="5121275" y="2292350"/>
          <p14:tracePt t="19941" x="5051425" y="2336800"/>
          <p14:tracePt t="19950" x="4989513" y="2393950"/>
          <p14:tracePt t="19957" x="4851400" y="2514600"/>
          <p14:tracePt t="19966" x="4697413" y="2635250"/>
          <p14:tracePt t="19974" x="4622800" y="2679700"/>
          <p14:tracePt t="19982" x="4497388" y="2771775"/>
          <p14:tracePt t="19990" x="4389438" y="2868613"/>
          <p14:tracePt t="19998" x="4279900" y="2949575"/>
          <p14:tracePt t="20006" x="4211638" y="3011488"/>
          <p14:tracePt t="20015" x="4154488" y="3068638"/>
          <p14:tracePt t="20022" x="4143375" y="3092450"/>
          <p14:tracePt t="20030" x="4103688" y="3136900"/>
          <p14:tracePt t="20038" x="4079875" y="3178175"/>
          <p14:tracePt t="20047" x="4057650" y="3211513"/>
          <p14:tracePt t="20055" x="4046538" y="3235325"/>
          <p14:tracePt t="20063" x="4035425" y="3268663"/>
          <p14:tracePt t="20290" x="4022725" y="3268663"/>
          <p14:tracePt t="20299" x="4011613" y="3268663"/>
          <p14:tracePt t="20306" x="3989388" y="3292475"/>
          <p14:tracePt t="20315" x="3965575" y="3303588"/>
          <p14:tracePt t="20322" x="3914775" y="3343275"/>
          <p14:tracePt t="20330" x="3868738" y="3365500"/>
          <p14:tracePt t="20338" x="3811588" y="3411538"/>
          <p14:tracePt t="20347" x="3736975" y="3457575"/>
          <p14:tracePt t="20355" x="3679825" y="3503613"/>
          <p14:tracePt t="20363" x="3536950" y="3589338"/>
          <p14:tracePt t="20371" x="3492500" y="3611563"/>
          <p14:tracePt t="20379" x="3411538" y="3657600"/>
          <p14:tracePt t="20387" x="3314700" y="3708400"/>
          <p14:tracePt t="20395" x="3268663" y="3732213"/>
          <p14:tracePt t="20403" x="3211513" y="3765550"/>
          <p14:tracePt t="20412" x="3160713" y="3789363"/>
          <p14:tracePt t="20419" x="3114675" y="3811588"/>
          <p14:tracePt t="20428" x="3068638" y="3846513"/>
          <p14:tracePt t="20436" x="3046413" y="3857625"/>
          <p14:tracePt t="20647" x="3022600" y="3857625"/>
          <p14:tracePt t="20655" x="2982913" y="3857625"/>
          <p14:tracePt t="20663" x="2949575" y="3846513"/>
          <p14:tracePt t="20670" x="2925763" y="3835400"/>
          <p14:tracePt t="20679" x="2903538" y="3822700"/>
          <p14:tracePt t="20687" x="2868613" y="3811588"/>
          <p14:tracePt t="20695" x="2828925" y="3800475"/>
          <p14:tracePt t="20703" x="2771775" y="3765550"/>
          <p14:tracePt t="20713" x="2668588" y="3708400"/>
          <p14:tracePt t="20719" x="2617788" y="3679825"/>
          <p14:tracePt t="20729" x="2560638" y="3622675"/>
          <p14:tracePt t="20735" x="2492375" y="3589338"/>
          <p14:tracePt t="20745" x="2439988" y="3554413"/>
          <p14:tracePt t="20752" x="2393950" y="3514725"/>
          <p14:tracePt t="20762" x="2371725" y="3503613"/>
          <p14:tracePt t="20768" x="2336800" y="3479800"/>
          <p14:tracePt t="20776" x="2303463" y="3468688"/>
          <p14:tracePt t="20784" x="2274888" y="3457575"/>
          <p14:tracePt t="20793" x="2263775" y="3435350"/>
          <p14:tracePt t="20800" x="2251075" y="3422650"/>
          <p14:tracePt t="20808" x="2251075" y="3411538"/>
          <p14:tracePt t="20817" x="2251075" y="3389313"/>
          <p14:tracePt t="20825" x="2251075" y="3365500"/>
          <p14:tracePt t="20833" x="2251075" y="3343275"/>
          <p14:tracePt t="20841" x="2292350" y="3303588"/>
          <p14:tracePt t="20849" x="2336800" y="3257550"/>
          <p14:tracePt t="20857" x="2382838" y="3222625"/>
          <p14:tracePt t="20866" x="2439988" y="3165475"/>
          <p14:tracePt t="20873" x="2503488" y="3114675"/>
          <p14:tracePt t="20882" x="2560638" y="3079750"/>
          <p14:tracePt t="20890" x="2617788" y="3046413"/>
          <p14:tracePt t="20899" x="2640013" y="3022600"/>
          <p14:tracePt t="20906" x="2725738" y="2989263"/>
          <p14:tracePt t="20914" x="2771775" y="2971800"/>
          <p14:tracePt t="20922" x="2806700" y="2971800"/>
          <p14:tracePt t="20930" x="2846388" y="2971800"/>
          <p14:tracePt t="20938" x="2879725" y="2971800"/>
          <p14:tracePt t="20946" x="2914650" y="2971800"/>
          <p14:tracePt t="20954" x="2960688" y="2989263"/>
          <p14:tracePt t="20963" x="2994025" y="3022600"/>
          <p14:tracePt t="20971" x="3046413" y="3057525"/>
          <p14:tracePt t="20979" x="3103563" y="3103563"/>
          <p14:tracePt t="20987" x="3149600" y="3178175"/>
          <p14:tracePt t="20995" x="3246438" y="3268663"/>
          <p14:tracePt t="21003" x="3279775" y="3303588"/>
          <p14:tracePt t="21013" x="3349625" y="3389313"/>
          <p14:tracePt t="21019" x="3411538" y="3446463"/>
          <p14:tracePt t="21028" x="3468688" y="3503613"/>
          <p14:tracePt t="21035" x="3514725" y="3554413"/>
          <p14:tracePt t="21046" x="3536950" y="3578225"/>
          <p14:tracePt t="21052" x="3578225" y="3622675"/>
          <p14:tracePt t="21061" x="3600450" y="3657600"/>
          <p14:tracePt t="21068" x="3635375" y="3721100"/>
          <p14:tracePt t="21079" x="3657600" y="3754438"/>
          <p14:tracePt t="21084" x="3668713" y="3789363"/>
          <p14:tracePt t="21095" x="3679825" y="3886200"/>
          <p14:tracePt t="21100" x="3692525" y="3932238"/>
          <p14:tracePt t="21113" x="3692525" y="4000500"/>
          <p14:tracePt t="21117" x="3692525" y="4057650"/>
          <p14:tracePt t="21128" x="3692525" y="4132263"/>
          <p14:tracePt t="21133" x="3679825" y="4189413"/>
          <p14:tracePt t="21146" x="3668713" y="4222750"/>
          <p14:tracePt t="21150" x="3622675" y="4275138"/>
          <p14:tracePt t="21161" x="3589338" y="4308475"/>
          <p14:tracePt t="21166" x="3536950" y="4321175"/>
          <p14:tracePt t="21179" x="3479800" y="4343400"/>
          <p14:tracePt t="21183" x="3422650" y="4343400"/>
          <p14:tracePt t="21195" x="3349625" y="4354513"/>
          <p14:tracePt t="21200" x="3268663" y="4354513"/>
          <p14:tracePt t="21213" x="3182938" y="4365625"/>
          <p14:tracePt t="21216" x="3103563" y="4365625"/>
          <p14:tracePt t="21228" x="3006725" y="4378325"/>
          <p14:tracePt t="21233" x="2914650" y="4389438"/>
          <p14:tracePt t="21246" x="2749550" y="4389438"/>
          <p14:tracePt t="21247" x="2628900" y="4389438"/>
          <p14:tracePt t="21254" x="2479675" y="4389438"/>
          <p14:tracePt t="21263" x="2325688" y="4389438"/>
          <p14:tracePt t="21270" x="2171700" y="4332288"/>
          <p14:tracePt t="21279" x="2028825" y="4275138"/>
          <p14:tracePt t="21287" x="1971675" y="4222750"/>
          <p14:tracePt t="21296" x="1885950" y="4154488"/>
          <p14:tracePt t="21303" x="1863725" y="4121150"/>
          <p14:tracePt t="21312" x="1806575" y="4086225"/>
          <p14:tracePt t="21319" x="1771650" y="4046538"/>
          <p14:tracePt t="21329" x="1760538" y="4022725"/>
          <p14:tracePt t="21335" x="1731963" y="4000500"/>
          <p14:tracePt t="21345" x="1731963" y="3989388"/>
          <p14:tracePt t="21352" x="1731963" y="3978275"/>
          <p14:tracePt t="21363" x="1731963" y="3954463"/>
          <p14:tracePt t="21368" x="1731963" y="3932238"/>
          <p14:tracePt t="21378" x="1731963" y="3908425"/>
          <p14:tracePt t="21384" x="1731963" y="3886200"/>
          <p14:tracePt t="21396" x="1760538" y="3835400"/>
          <p14:tracePt t="21401" x="1793875" y="3789363"/>
          <p14:tracePt t="21412" x="1828800" y="3743325"/>
          <p14:tracePt t="21417" x="1874838" y="3679825"/>
          <p14:tracePt t="21429" x="1925638" y="3635375"/>
          <p14:tracePt t="21433" x="1993900" y="3600450"/>
          <p14:tracePt t="21445" x="2063750" y="3565525"/>
          <p14:tracePt t="21450" x="2136775" y="3514725"/>
          <p14:tracePt t="21463" x="2206625" y="3492500"/>
          <p14:tracePt t="21467" x="2263775" y="3457575"/>
          <p14:tracePt t="21479" x="2349500" y="3422650"/>
          <p14:tracePt t="21483" x="2406650" y="3400425"/>
          <p14:tracePt t="21496" x="2479675" y="3378200"/>
          <p14:tracePt t="21500" x="2560638" y="3343275"/>
          <p14:tracePt t="21512" x="2692400" y="3303588"/>
          <p14:tracePt t="21517" x="2736850" y="3292475"/>
          <p14:tracePt t="21528" x="2828925" y="3268663"/>
          <p14:tracePt t="21534" x="2914650" y="3246438"/>
          <p14:tracePt t="21546" x="2994025" y="3235325"/>
          <p14:tracePt t="21547" x="3092450" y="3222625"/>
          <p14:tracePt t="21554" x="3160713" y="3222625"/>
          <p14:tracePt t="21563" x="3235325" y="3211513"/>
          <p14:tracePt t="21570" x="3268663" y="3211513"/>
          <p14:tracePt t="21580" x="3325813" y="3211513"/>
          <p14:tracePt t="21587" x="3371850" y="3211513"/>
          <p14:tracePt t="21595" x="3411538" y="3211513"/>
          <p14:tracePt t="21603" x="3435350" y="3211513"/>
          <p14:tracePt t="21613" x="3457575" y="3211513"/>
          <p14:tracePt t="21619" x="3468688" y="3222625"/>
          <p14:tracePt t="21628" x="3479800" y="3235325"/>
          <p14:tracePt t="21635" x="3492500" y="3246438"/>
          <p14:tracePt t="21646" x="3492500" y="3257550"/>
          <p14:tracePt t="21661" x="3492500" y="3279775"/>
          <p14:tracePt t="21668" x="3479800" y="3303588"/>
          <p14:tracePt t="21676" x="3468688" y="3325813"/>
          <p14:tracePt t="21684" x="3446463" y="3354388"/>
          <p14:tracePt t="21692" x="3422650" y="3389313"/>
          <p14:tracePt t="21700" x="3400425" y="3422650"/>
          <p14:tracePt t="21708" x="3389313" y="3446463"/>
          <p14:tracePt t="21717" x="3360738" y="3479800"/>
          <p14:tracePt t="21724" x="3336925" y="3503613"/>
          <p14:tracePt t="21733" x="3314700" y="3543300"/>
          <p14:tracePt t="21741" x="3292475" y="3565525"/>
          <p14:tracePt t="21749" x="3279775" y="3578225"/>
          <p14:tracePt t="21757" x="3268663" y="3600450"/>
          <p14:tracePt t="21765" x="3246438" y="3611563"/>
          <p14:tracePt t="21773" x="3235325" y="3622675"/>
          <p14:tracePt t="21781" x="3222625" y="3635375"/>
          <p14:tracePt t="21789" x="3211513" y="3646488"/>
          <p14:tracePt t="21798" x="3194050" y="3657600"/>
          <p14:tracePt t="21805" x="3194050" y="3668713"/>
          <p14:tracePt t="21813" x="3182938" y="3679825"/>
          <p14:tracePt t="22129" x="3182938" y="3692525"/>
          <p14:tracePt t="22138" x="3182938" y="3708400"/>
          <p14:tracePt t="22146" x="3171825" y="3721100"/>
          <p14:tracePt t="22154" x="3160713" y="3732213"/>
          <p14:tracePt t="22163" x="3149600" y="3743325"/>
          <p14:tracePt t="22170" x="3136900" y="3754438"/>
          <p14:tracePt t="22178" x="3136900" y="3765550"/>
          <p14:tracePt t="22186" x="3125788" y="3778250"/>
          <p14:tracePt t="22196" x="3114675" y="3789363"/>
          <p14:tracePt t="22202" x="3114675" y="3800475"/>
          <p14:tracePt t="22211" x="3103563" y="3800475"/>
          <p14:tracePt t="22219" x="3103563" y="3811588"/>
          <p14:tracePt t="22235" x="3103563" y="3822700"/>
          <p14:tracePt t="22244" x="3092450" y="3822700"/>
          <p14:tracePt t="22332" x="3092450" y="3835400"/>
          <p14:tracePt t="22462" x="3092450" y="3846513"/>
          <p14:tracePt t="22502" x="3079750" y="3846513"/>
          <p14:tracePt t="22511" x="3068638" y="3846513"/>
          <p14:tracePt t="22519" x="3057525" y="3846513"/>
          <p14:tracePt t="22529" x="3046413" y="3846513"/>
          <p14:tracePt t="22535" x="3022600" y="3846513"/>
          <p14:tracePt t="22544" x="2994025" y="3846513"/>
          <p14:tracePt t="22551" x="2960688" y="3846513"/>
          <p14:tracePt t="22559" x="2925763" y="3846513"/>
          <p14:tracePt t="22568" x="2879725" y="3822700"/>
          <p14:tracePt t="22575" x="2794000" y="3800475"/>
          <p14:tracePt t="22584" x="2725738" y="3778250"/>
          <p14:tracePt t="22591" x="2628900" y="3743325"/>
          <p14:tracePt t="22601" x="2582863" y="3721100"/>
          <p14:tracePt t="22608" x="2492375" y="3679825"/>
          <p14:tracePt t="22616" x="2406650" y="3646488"/>
          <p14:tracePt t="22624" x="2325688" y="3622675"/>
          <p14:tracePt t="22632" x="2303463" y="3622675"/>
          <p14:tracePt t="22640" x="2239963" y="3611563"/>
          <p14:tracePt t="22648" x="2182813" y="3611563"/>
          <p14:tracePt t="22656" x="2149475" y="3611563"/>
          <p14:tracePt t="22664" x="2114550" y="3611563"/>
          <p14:tracePt t="22672" x="2085975" y="3611563"/>
          <p14:tracePt t="22681" x="2063750" y="3611563"/>
          <p14:tracePt t="22697" x="2051050" y="3622675"/>
          <p14:tracePt t="22705" x="2051050" y="3635375"/>
          <p14:tracePt t="22713" x="2039938" y="3635375"/>
          <p14:tracePt t="22721" x="2039938" y="3657600"/>
          <p14:tracePt t="22729" x="2039938" y="3668713"/>
          <p14:tracePt t="22738" x="2039938" y="3692525"/>
          <p14:tracePt t="22746" x="2039938" y="3721100"/>
          <p14:tracePt t="22754" x="2039938" y="3754438"/>
          <p14:tracePt t="22762" x="2039938" y="3765550"/>
          <p14:tracePt t="22770" x="2063750" y="3800475"/>
          <p14:tracePt t="22778" x="2085975" y="3822700"/>
          <p14:tracePt t="22786" x="2097088" y="3835400"/>
          <p14:tracePt t="22796" x="2149475" y="3868738"/>
          <p14:tracePt t="22802" x="2171700" y="3897313"/>
          <p14:tracePt t="22812" x="2206625" y="3908425"/>
          <p14:tracePt t="22818" x="2251075" y="3921125"/>
          <p14:tracePt t="22829" x="2303463" y="3921125"/>
          <p14:tracePt t="22835" x="2360613" y="3921125"/>
          <p14:tracePt t="22844" x="2428875" y="3921125"/>
          <p14:tracePt t="22851" x="2514600" y="3921125"/>
          <p14:tracePt t="22859" x="2582863" y="3921125"/>
          <p14:tracePt t="22868" x="2668588" y="3908425"/>
          <p14:tracePt t="22875" x="2749550" y="3886200"/>
          <p14:tracePt t="22884" x="2828925" y="3857625"/>
          <p14:tracePt t="22891" x="2903538" y="3846513"/>
          <p14:tracePt t="22900" x="2925763" y="3835400"/>
          <p14:tracePt t="22908" x="2982913" y="3811588"/>
          <p14:tracePt t="22916" x="3035300" y="3800475"/>
          <p14:tracePt t="22924" x="3057525" y="3789363"/>
          <p14:tracePt t="22932" x="3079750" y="3789363"/>
          <p14:tracePt t="22940" x="3092450" y="3778250"/>
          <p14:tracePt t="22948" x="3103563" y="3778250"/>
          <p14:tracePt t="22972" x="3114675" y="3778250"/>
          <p14:tracePt t="34471" x="3114675" y="3754438"/>
          <p14:tracePt t="34481" x="3114675" y="3743325"/>
          <p14:tracePt t="34488" x="3114675" y="3721100"/>
          <p14:tracePt t="34497" x="3114675" y="3708400"/>
          <p14:tracePt t="34503" x="3125788" y="3679825"/>
          <p14:tracePt t="34514" x="3125788" y="3657600"/>
          <p14:tracePt t="34520" x="3136900" y="3635375"/>
          <p14:tracePt t="34531" x="3136900" y="3611563"/>
          <p14:tracePt t="34536" x="3136900" y="3600450"/>
          <p14:tracePt t="34546" x="3149600" y="3589338"/>
          <p14:tracePt t="34552" x="3149600" y="3578225"/>
          <p14:tracePt t="34593" x="3136900" y="3589338"/>
          <p14:tracePt t="34601" x="3136900" y="3611563"/>
          <p14:tracePt t="34609" x="3125788" y="3635375"/>
          <p14:tracePt t="34617" x="3114675" y="3668713"/>
          <p14:tracePt t="34625" x="3114675" y="3708400"/>
          <p14:tracePt t="34635" x="3114675" y="3743325"/>
          <p14:tracePt t="34641" x="3114675" y="3789363"/>
          <p14:tracePt t="34649" x="3114675" y="3846513"/>
          <p14:tracePt t="34657" x="3114675" y="3886200"/>
          <p14:tracePt t="34666" x="3114675" y="3921125"/>
          <p14:tracePt t="34673" x="3114675" y="3954463"/>
          <p14:tracePt t="34682" x="3136900" y="3989388"/>
          <p14:tracePt t="34690" x="3149600" y="4011613"/>
          <p14:tracePt t="34698" x="3171825" y="4035425"/>
          <p14:tracePt t="34706" x="3182938" y="4046538"/>
          <p14:tracePt t="34714" x="3194050" y="4057650"/>
          <p14:tracePt t="34722" x="3222625" y="4075113"/>
          <p14:tracePt t="34730" x="3235325" y="4075113"/>
          <p14:tracePt t="34738" x="3246438" y="4086225"/>
          <p14:tracePt t="34747" x="3257550" y="4097338"/>
          <p14:tracePt t="34754" x="3279775" y="4108450"/>
          <p14:tracePt t="34763" x="3292475" y="4143375"/>
          <p14:tracePt t="34771" x="3303588" y="4178300"/>
          <p14:tracePt t="34779" x="3314700" y="4235450"/>
          <p14:tracePt t="34787" x="3325813" y="4286250"/>
          <p14:tracePt t="34797" x="3349625" y="4332288"/>
          <p14:tracePt t="34803" x="3371850" y="4354513"/>
          <p14:tracePt t="34813" x="3411538" y="4400550"/>
          <p14:tracePt t="34819" x="3435350" y="4429125"/>
          <p14:tracePt t="34830" x="3479800" y="4451350"/>
          <p14:tracePt t="34836" x="3514725" y="4464050"/>
          <p14:tracePt t="34846" x="3549650" y="4475163"/>
          <p14:tracePt t="34852" x="3589338" y="4497388"/>
          <p14:tracePt t="34863" x="3646488" y="4508500"/>
          <p14:tracePt t="34868" x="3692525" y="4554538"/>
          <p14:tracePt t="34879" x="3736975" y="4589463"/>
          <p14:tracePt t="34884" x="3778250" y="4629150"/>
          <p14:tracePt t="34897" x="3822700" y="4686300"/>
          <p14:tracePt t="34903" x="3846513" y="4697413"/>
          <p14:tracePt t="34913" x="3868738" y="4732338"/>
          <p14:tracePt t="34917" x="3892550" y="4754563"/>
          <p14:tracePt t="34929" x="3903663" y="4765675"/>
          <p14:tracePt t="34933" x="3914775" y="4778375"/>
          <p14:tracePt t="34965" x="3914775" y="4765675"/>
          <p14:tracePt t="34973" x="3857625" y="4765675"/>
          <p14:tracePt t="34982" x="3800475" y="4765675"/>
          <p14:tracePt t="34990" x="3765550" y="4765675"/>
          <p14:tracePt t="34998" x="3635375" y="4778375"/>
          <p14:tracePt t="35006" x="3525838" y="4818063"/>
          <p14:tracePt t="35014" x="3479800" y="4829175"/>
          <p14:tracePt t="35022" x="3411538" y="4840288"/>
          <p14:tracePt t="35030" x="3314700" y="4864100"/>
          <p14:tracePt t="35038" x="3235325" y="4875213"/>
          <p14:tracePt t="35047" x="3171825" y="4875213"/>
          <p14:tracePt t="35054" x="3103563" y="4886325"/>
          <p14:tracePt t="35063" x="3079750" y="4886325"/>
          <p14:tracePt t="35071" x="3046413" y="4886325"/>
          <p14:tracePt t="35079" x="3022600" y="4886325"/>
          <p14:tracePt t="35087" x="2994025" y="4886325"/>
          <p14:tracePt t="35096" x="2982913" y="4886325"/>
          <p14:tracePt t="35103" x="2971800" y="4886325"/>
          <p14:tracePt t="35130" x="2982913" y="4875213"/>
          <p14:tracePt t="35136" x="3022600" y="4864100"/>
          <p14:tracePt t="35146" x="3079750" y="4840288"/>
          <p14:tracePt t="35152" x="3136900" y="4806950"/>
          <p14:tracePt t="35164" x="3194050" y="4778375"/>
          <p14:tracePt t="35170" x="3268663" y="4754563"/>
          <p14:tracePt t="35179" x="3336925" y="4732338"/>
          <p14:tracePt t="35185" x="3411538" y="4708525"/>
          <p14:tracePt t="35192" x="3479800" y="4686300"/>
          <p14:tracePt t="35200" x="3536950" y="4664075"/>
          <p14:tracePt t="35209" x="3600450" y="4640263"/>
          <p14:tracePt t="35217" x="3622675" y="4640263"/>
          <p14:tracePt t="35225" x="3657600" y="4618038"/>
          <p14:tracePt t="35233" x="3703638" y="4606925"/>
          <p14:tracePt t="35241" x="3736975" y="4589463"/>
          <p14:tracePt t="35249" x="3778250" y="4578350"/>
          <p14:tracePt t="35257" x="3800475" y="4565650"/>
          <p14:tracePt t="35265" x="3822700" y="4565650"/>
          <p14:tracePt t="35273" x="3846513" y="4565650"/>
          <p14:tracePt t="35282" x="3857625" y="4565650"/>
          <p14:tracePt t="35290" x="3868738" y="4565650"/>
          <p14:tracePt t="35298" x="3879850" y="4565650"/>
          <p14:tracePt t="35305" x="3879850" y="4578350"/>
          <p14:tracePt t="35549" x="3903663" y="4565650"/>
          <p14:tracePt t="35557" x="3925888" y="4554538"/>
          <p14:tracePt t="35565" x="3965575" y="4543425"/>
          <p14:tracePt t="35573" x="4011613" y="4532313"/>
          <p14:tracePt t="35581" x="4046538" y="4532313"/>
          <p14:tracePt t="35589" x="4103688" y="4521200"/>
          <p14:tracePt t="35597" x="4165600" y="4508500"/>
          <p14:tracePt t="35605" x="4246563" y="4497388"/>
          <p14:tracePt t="35614" x="4321175" y="4486275"/>
          <p14:tracePt t="35622" x="4389438" y="4464050"/>
          <p14:tracePt t="35630" x="4446588" y="4451350"/>
          <p14:tracePt t="35638" x="4497388" y="4440238"/>
          <p14:tracePt t="35647" x="4554538" y="4429125"/>
          <p14:tracePt t="35654" x="4578350" y="4411663"/>
          <p14:tracePt t="35663" x="4611688" y="4400550"/>
          <p14:tracePt t="35670" x="4635500" y="4389438"/>
          <p14:tracePt t="35680" x="4657725" y="4378325"/>
          <p14:tracePt t="35687" x="4675188" y="4365625"/>
          <p14:tracePt t="35696" x="4686300" y="4354513"/>
          <p14:tracePt t="35713" x="4697413" y="4343400"/>
          <p14:tracePt t="35719" x="4697413" y="4332288"/>
          <p14:tracePt t="35730" x="4697413" y="4321175"/>
          <p14:tracePt t="35735" x="4697413" y="4308475"/>
          <p14:tracePt t="35746" x="4686300" y="4297363"/>
          <p14:tracePt t="35752" x="4657725" y="4286250"/>
          <p14:tracePt t="35759" x="4635500" y="4264025"/>
          <p14:tracePt t="35768" x="4611688" y="4235450"/>
          <p14:tracePt t="35776" x="4589463" y="4211638"/>
          <p14:tracePt t="35784" x="4554538" y="4189413"/>
          <p14:tracePt t="35792" x="4532313" y="4165600"/>
          <p14:tracePt t="35800" x="4497388" y="4132263"/>
          <p14:tracePt t="35808" x="4468813" y="4097338"/>
          <p14:tracePt t="35816" x="4422775" y="4057650"/>
          <p14:tracePt t="35825" x="4378325" y="4000500"/>
          <p14:tracePt t="35832" x="4332288" y="3965575"/>
          <p14:tracePt t="35841" x="4279900" y="3932238"/>
          <p14:tracePt t="35849" x="4235450" y="3908425"/>
          <p14:tracePt t="35857" x="4189413" y="3868738"/>
          <p14:tracePt t="35865" x="4143375" y="3857625"/>
          <p14:tracePt t="35873" x="4121150" y="3857625"/>
          <p14:tracePt t="35881" x="4057650" y="3835400"/>
          <p14:tracePt t="35889" x="4011613" y="3822700"/>
          <p14:tracePt t="35897" x="3965575" y="3822700"/>
          <p14:tracePt t="35905" x="3914775" y="3811588"/>
          <p14:tracePt t="35914" x="3857625" y="3811588"/>
          <p14:tracePt t="35922" x="3800475" y="3800475"/>
          <p14:tracePt t="35930" x="3736975" y="3789363"/>
          <p14:tracePt t="35938" x="3657600" y="3789363"/>
          <p14:tracePt t="35946" x="3589338" y="3789363"/>
          <p14:tracePt t="35954" x="3514725" y="3789363"/>
          <p14:tracePt t="35964" x="3446463" y="3789363"/>
          <p14:tracePt t="35970" x="3411538" y="3789363"/>
          <p14:tracePt t="35981" x="3360738" y="3789363"/>
          <p14:tracePt t="35987" x="3314700" y="3789363"/>
          <p14:tracePt t="35997" x="3279775" y="3789363"/>
          <p14:tracePt t="36003" x="3246438" y="3789363"/>
          <p14:tracePt t="36014" x="3235325" y="3789363"/>
          <p14:tracePt t="36019" x="3222625" y="3789363"/>
          <p14:tracePt t="36029" x="3194050" y="3800475"/>
          <p14:tracePt t="36035" x="3194050" y="3811588"/>
          <p14:tracePt t="36335" x="3257550" y="3789363"/>
          <p14:tracePt t="36345" x="3325813" y="3754438"/>
          <p14:tracePt t="36351" x="3371850" y="3721100"/>
          <p14:tracePt t="36359" x="3400425" y="3708400"/>
          <p14:tracePt t="36367" x="3422650" y="3679825"/>
          <p14:tracePt t="36376" x="3422650" y="3668713"/>
          <p14:tracePt t="36384" x="3435350" y="3657600"/>
          <p14:tracePt t="36392" x="3435350" y="3646488"/>
          <p14:tracePt t="36408" x="3435350" y="3635375"/>
          <p14:tracePt t="36416" x="3435350" y="3622675"/>
          <p14:tracePt t="36424" x="3411538" y="3600450"/>
          <p14:tracePt t="36432" x="3349625" y="3600450"/>
          <p14:tracePt t="36440" x="3279775" y="3600450"/>
          <p14:tracePt t="36449" x="3182938" y="3600450"/>
          <p14:tracePt t="36457" x="3079750" y="3600450"/>
          <p14:tracePt t="36465" x="2949575" y="3600450"/>
          <p14:tracePt t="36473" x="2806700" y="3589338"/>
          <p14:tracePt t="36481" x="2736850" y="3589338"/>
          <p14:tracePt t="36489" x="2617788" y="3578225"/>
          <p14:tracePt t="36497" x="2503488" y="3565525"/>
          <p14:tracePt t="36505" x="2393950" y="3554413"/>
          <p14:tracePt t="36514" x="2274888" y="3543300"/>
          <p14:tracePt t="36522" x="2193925" y="3543300"/>
          <p14:tracePt t="36530" x="2114550" y="3532188"/>
          <p14:tracePt t="36538" x="2028825" y="3532188"/>
          <p14:tracePt t="36547" x="1971675" y="3532188"/>
          <p14:tracePt t="36554" x="1908175" y="3532188"/>
          <p14:tracePt t="36562" x="1863725" y="3532188"/>
          <p14:tracePt t="36570" x="1817688" y="3532188"/>
          <p14:tracePt t="36580" x="1793875" y="3532188"/>
          <p14:tracePt t="36586" x="1720850" y="3532188"/>
          <p14:tracePt t="36596" x="1685925" y="3532188"/>
          <p14:tracePt t="36603" x="1639888" y="3532188"/>
          <p14:tracePt t="36613" x="1606550" y="3532188"/>
          <p14:tracePt t="36619" x="1571625" y="3532188"/>
          <p14:tracePt t="36629" x="1531938" y="3543300"/>
          <p14:tracePt t="36635" x="1497013" y="3554413"/>
          <p14:tracePt t="36646" x="1474788" y="3565525"/>
          <p14:tracePt t="36651" x="1428750" y="3600450"/>
          <p14:tracePt t="36659" x="1417638" y="3600450"/>
          <p14:tracePt t="36667" x="1382713" y="3611563"/>
          <p14:tracePt t="36675" x="1343025" y="3635375"/>
          <p14:tracePt t="36684" x="1320800" y="3635375"/>
          <p14:tracePt t="36691" x="1296988" y="3657600"/>
          <p14:tracePt t="36700" x="1285875" y="3657600"/>
          <p14:tracePt t="36708" x="1263650" y="3657600"/>
          <p14:tracePt t="36716" x="1250950" y="3668713"/>
          <p14:tracePt t="36724" x="1239838" y="3668713"/>
          <p14:tracePt t="36732" x="1228725" y="3668713"/>
          <p14:tracePt t="36748" x="1217613" y="3668713"/>
          <p14:tracePt t="36781" x="1217613" y="3657600"/>
          <p14:tracePt t="36813" x="1228725" y="3657600"/>
          <p14:tracePt t="36821" x="1250950" y="3657600"/>
          <p14:tracePt t="36829" x="1274763" y="3657600"/>
          <p14:tracePt t="36838" x="1308100" y="3657600"/>
          <p14:tracePt t="36847" x="1354138" y="3657600"/>
          <p14:tracePt t="36854" x="1406525" y="3657600"/>
          <p14:tracePt t="36863" x="1450975" y="3668713"/>
          <p14:tracePt t="36870" x="1560513" y="3668713"/>
          <p14:tracePt t="36880" x="1628775" y="3679825"/>
          <p14:tracePt t="36886" x="1731963" y="3679825"/>
          <p14:tracePt t="36896" x="1851025" y="3679825"/>
          <p14:tracePt t="36902" x="1982788" y="3679825"/>
          <p14:tracePt t="36913" x="2125663" y="3679825"/>
          <p14:tracePt t="36918" x="2263775" y="3679825"/>
          <p14:tracePt t="36928" x="2417763" y="3679825"/>
          <p14:tracePt t="36935" x="2571750" y="3668713"/>
          <p14:tracePt t="36945" x="2714625" y="3657600"/>
          <p14:tracePt t="36951" x="2782888" y="3657600"/>
          <p14:tracePt t="36959" x="2925763" y="3657600"/>
          <p14:tracePt t="36967" x="3046413" y="3657600"/>
          <p14:tracePt t="36975" x="3136900" y="3646488"/>
          <p14:tracePt t="36983" x="3246438" y="3635375"/>
          <p14:tracePt t="36991" x="3336925" y="3635375"/>
          <p14:tracePt t="37000" x="3411538" y="3622675"/>
          <p14:tracePt t="37008" x="3479800" y="3611563"/>
          <p14:tracePt t="37016" x="3514725" y="3600450"/>
          <p14:tracePt t="37024" x="3549650" y="3600450"/>
          <p14:tracePt t="37032" x="3589338" y="3589338"/>
          <p14:tracePt t="37040" x="3611563" y="3589338"/>
          <p14:tracePt t="37048" x="3622675" y="3589338"/>
          <p14:tracePt t="37064" x="3635375" y="3589338"/>
          <p14:tracePt t="37065" x="3646488" y="3589338"/>
          <p14:tracePt t="37081" x="3646488" y="3578225"/>
          <p14:tracePt t="37097" x="3622675" y="3578225"/>
          <p14:tracePt t="37105" x="3600450" y="3565525"/>
          <p14:tracePt t="37113" x="3560763" y="3554413"/>
          <p14:tracePt t="37121" x="3536950" y="3543300"/>
          <p14:tracePt t="37130" x="3503613" y="3532188"/>
          <p14:tracePt t="37137" x="3468688" y="3514725"/>
          <p14:tracePt t="37146" x="3411538" y="3503613"/>
          <p14:tracePt t="37154" x="3303588" y="3492500"/>
          <p14:tracePt t="37164" x="3211513" y="3479800"/>
          <p14:tracePt t="37170" x="3092450" y="3479800"/>
          <p14:tracePt t="37179" x="2960688" y="3479800"/>
          <p14:tracePt t="37186" x="2806700" y="3479800"/>
          <p14:tracePt t="37197" x="2640013" y="3479800"/>
          <p14:tracePt t="37202" x="2451100" y="3479800"/>
          <p14:tracePt t="37212" x="2274888" y="3479800"/>
          <p14:tracePt t="37219" x="2114550" y="3479800"/>
          <p14:tracePt t="37230" x="1936750" y="3479800"/>
          <p14:tracePt t="37235" x="1874838" y="3479800"/>
          <p14:tracePt t="37243" x="1749425" y="3479800"/>
          <p14:tracePt t="37251" x="1628775" y="3479800"/>
          <p14:tracePt t="37259" x="1508125" y="3479800"/>
          <p14:tracePt t="37267" x="1428750" y="3492500"/>
          <p14:tracePt t="37275" x="1354138" y="3503613"/>
          <p14:tracePt t="37283" x="1320800" y="3503613"/>
          <p14:tracePt t="37291" x="1263650" y="3514725"/>
          <p14:tracePt t="37299" x="1228725" y="3532188"/>
          <p14:tracePt t="37308" x="1193800" y="3543300"/>
          <p14:tracePt t="37316" x="1154113" y="3554413"/>
          <p14:tracePt t="37324" x="1131888" y="3554413"/>
          <p14:tracePt t="37332" x="1108075" y="3565525"/>
          <p14:tracePt t="37348" x="1096963" y="3578225"/>
          <p14:tracePt t="37372" x="1096963" y="3589338"/>
          <p14:tracePt t="37389" x="1131888" y="3600450"/>
          <p14:tracePt t="37397" x="1165225" y="3600450"/>
          <p14:tracePt t="37405" x="1217613" y="3611563"/>
          <p14:tracePt t="37413" x="1274763" y="3622675"/>
          <p14:tracePt t="37421" x="1393825" y="3646488"/>
          <p14:tracePt t="37430" x="1474788" y="3657600"/>
          <p14:tracePt t="37437" x="1582738" y="3668713"/>
          <p14:tracePt t="37447" x="1708150" y="3679825"/>
          <p14:tracePt t="37453" x="1839913" y="3692525"/>
          <p14:tracePt t="37463" x="1982788" y="3708400"/>
          <p14:tracePt t="37470" x="2136775" y="3708400"/>
          <p14:tracePt t="37480" x="2292350" y="3721100"/>
          <p14:tracePt t="37486" x="2360613" y="3721100"/>
          <p14:tracePt t="37496" x="2593975" y="3732213"/>
          <p14:tracePt t="37502" x="2668588" y="3732213"/>
          <p14:tracePt t="37513" x="2794000" y="3743325"/>
          <p14:tracePt t="37518" x="2892425" y="3743325"/>
          <p14:tracePt t="37528" x="2971800" y="3754438"/>
          <p14:tracePt t="37535" x="3006725" y="3754438"/>
          <p14:tracePt t="37545" x="3068638" y="3754438"/>
          <p14:tracePt t="37551" x="3103563" y="3765550"/>
          <p14:tracePt t="37867" x="3114675" y="3765550"/>
          <p14:tracePt t="37875" x="3149600" y="3765550"/>
          <p14:tracePt t="37883" x="3194050" y="3765550"/>
          <p14:tracePt t="37891" x="3235325" y="3765550"/>
          <p14:tracePt t="37899" x="3325813" y="3765550"/>
          <p14:tracePt t="37907" x="3389313" y="3765550"/>
          <p14:tracePt t="37915" x="3536950" y="3765550"/>
          <p14:tracePt t="37923" x="3668713" y="3765550"/>
          <p14:tracePt t="37932" x="3725863" y="3765550"/>
          <p14:tracePt t="37940" x="3846513" y="3765550"/>
          <p14:tracePt t="37948" x="3943350" y="3789363"/>
          <p14:tracePt t="37956" x="4035425" y="3789363"/>
          <p14:tracePt t="37964" x="4121150" y="3800475"/>
          <p14:tracePt t="37972" x="4143375" y="3811588"/>
          <p14:tracePt t="37980" x="4200525" y="3811588"/>
          <p14:tracePt t="37988" x="4235450" y="3811588"/>
          <p14:tracePt t="37997" x="4257675" y="3811588"/>
          <p14:tracePt t="38005" x="4268788" y="3811588"/>
          <p14:tracePt t="38014" x="4279900" y="3811588"/>
          <p14:tracePt t="38183" x="4308475" y="3811588"/>
          <p14:tracePt t="38191" x="4343400" y="3822700"/>
          <p14:tracePt t="38199" x="4389438" y="3835400"/>
          <p14:tracePt t="38207" x="4435475" y="3846513"/>
          <p14:tracePt t="38215" x="4486275" y="3857625"/>
          <p14:tracePt t="38223" x="4543425" y="3868738"/>
          <p14:tracePt t="38231" x="4646613" y="3886200"/>
          <p14:tracePt t="38239" x="4708525" y="3897313"/>
          <p14:tracePt t="38248" x="4822825" y="3908425"/>
          <p14:tracePt t="38256" x="4921250" y="3908425"/>
          <p14:tracePt t="38264" x="5040313" y="3908425"/>
          <p14:tracePt t="38272" x="5143500" y="3908425"/>
          <p14:tracePt t="38281" x="5178425" y="3908425"/>
          <p14:tracePt t="38288" x="5240338" y="3908425"/>
          <p14:tracePt t="38297" x="5308600" y="3908425"/>
          <p14:tracePt t="38304" x="5343525" y="3908425"/>
          <p14:tracePt t="38313" x="5365750" y="3908425"/>
          <p14:tracePt t="38620" x="5354638" y="3908425"/>
          <p14:tracePt t="38628" x="5321300" y="3908425"/>
          <p14:tracePt t="38637" x="5308600" y="3908425"/>
          <p14:tracePt t="38648" x="5286375" y="3908425"/>
          <p14:tracePt t="38653" x="5240338" y="3908425"/>
          <p14:tracePt t="38662" x="5200650" y="3908425"/>
          <p14:tracePt t="38669" x="5165725" y="3908425"/>
          <p14:tracePt t="38680" x="5143500" y="3921125"/>
          <p14:tracePt t="38685" x="5121275" y="3921125"/>
          <p14:tracePt t="38695" x="5086350" y="3932238"/>
          <p14:tracePt t="38702" x="5051425" y="3932238"/>
          <p14:tracePt t="38712" x="5022850" y="3932238"/>
          <p14:tracePt t="38718" x="5000625" y="3943350"/>
          <p14:tracePt t="38726" x="4978400" y="3943350"/>
          <p14:tracePt t="38734" x="4954588" y="3943350"/>
          <p14:tracePt t="38742" x="4943475" y="3943350"/>
          <p14:tracePt t="38750" x="4932363" y="3943350"/>
          <p14:tracePt t="38758" x="4921250" y="3954463"/>
          <p14:tracePt t="38831" x="4921250" y="3943350"/>
          <p14:tracePt t="38839" x="4932363" y="3932238"/>
          <p14:tracePt t="38848" x="4954588" y="3908425"/>
          <p14:tracePt t="38855" x="4978400" y="3886200"/>
          <p14:tracePt t="38865" x="5000625" y="3857625"/>
          <p14:tracePt t="38872" x="5022850" y="3822700"/>
          <p14:tracePt t="38880" x="5064125" y="3800475"/>
          <p14:tracePt t="38888" x="5086350" y="3754438"/>
          <p14:tracePt t="38897" x="5121275" y="3721100"/>
          <p14:tracePt t="38904" x="5154613" y="3679825"/>
          <p14:tracePt t="38915" x="5189538" y="3635375"/>
          <p14:tracePt t="38920" x="5229225" y="3589338"/>
          <p14:tracePt t="38931" x="5275263" y="3543300"/>
          <p14:tracePt t="38937" x="5321300" y="3492500"/>
          <p14:tracePt t="38948" x="5365750" y="3446463"/>
          <p14:tracePt t="38953" x="5418138" y="3411538"/>
          <p14:tracePt t="38965" x="5475288" y="3365500"/>
          <p14:tracePt t="38969" x="5521325" y="3343275"/>
          <p14:tracePt t="38981" x="5565775" y="3303588"/>
          <p14:tracePt t="38985" x="5594350" y="3292475"/>
          <p14:tracePt t="38998" x="5664200" y="3257550"/>
          <p14:tracePt t="39001" x="5721350" y="3246438"/>
          <p14:tracePt t="39015" x="5732463" y="3235325"/>
          <p14:tracePt t="39018" x="5794375" y="3222625"/>
          <p14:tracePt t="39031" x="5840413" y="3211513"/>
          <p14:tracePt t="39034" x="5875338" y="3189288"/>
          <p14:tracePt t="39048" x="5908675" y="3178175"/>
          <p14:tracePt t="39051" x="5961063" y="3178175"/>
          <p14:tracePt t="39065" x="5994400" y="3178175"/>
          <p14:tracePt t="39067" x="6040438" y="3178175"/>
          <p14:tracePt t="39081" x="6086475" y="3178175"/>
          <p14:tracePt t="39083" x="6108700" y="3178175"/>
          <p14:tracePt t="39098" x="6137275" y="3178175"/>
          <p14:tracePt t="39099" x="6161088" y="3178175"/>
          <p14:tracePt t="39107" x="6183313" y="3178175"/>
          <p14:tracePt t="39115" x="6194425" y="3178175"/>
          <p14:tracePt t="39123" x="6207125" y="3189288"/>
          <p14:tracePt t="39132" x="6218238" y="3189288"/>
          <p14:tracePt t="39163" x="6229350" y="3189288"/>
          <p14:tracePt t="39181" x="6240463" y="3200400"/>
          <p14:tracePt t="39189" x="6251575" y="3200400"/>
          <p14:tracePt t="39198" x="6264275" y="3200400"/>
          <p14:tracePt t="39206" x="6264275" y="3211513"/>
          <p14:tracePt t="39215" x="6286500" y="3211513"/>
          <p14:tracePt t="39221" x="6297613" y="3211513"/>
          <p14:tracePt t="39230" x="6315075" y="3211513"/>
          <p14:tracePt t="39237" x="6350000" y="3222625"/>
          <p14:tracePt t="39245" x="6361113" y="3222625"/>
          <p14:tracePt t="39253" x="6383338" y="3222625"/>
          <p14:tracePt t="39263" x="6429375" y="3222625"/>
          <p14:tracePt t="39269" x="6451600" y="3222625"/>
          <p14:tracePt t="39278" x="6486525" y="3222625"/>
          <p14:tracePt t="39285" x="6515100" y="3222625"/>
          <p14:tracePt t="39295" x="6550025" y="3235325"/>
          <p14:tracePt t="39301" x="6572250" y="3235325"/>
          <p14:tracePt t="39309" x="6607175" y="3246438"/>
          <p14:tracePt t="39317" x="6629400" y="3246438"/>
          <p14:tracePt t="39325" x="6651625" y="3246438"/>
          <p14:tracePt t="39333" x="6680200" y="3257550"/>
          <p14:tracePt t="39342" x="6692900" y="3257550"/>
          <p14:tracePt t="39350" x="6704013" y="3268663"/>
          <p14:tracePt t="39358" x="6726238" y="3268663"/>
          <p14:tracePt t="39366" x="6726238" y="3279775"/>
          <p14:tracePt t="39374" x="6737350" y="3279775"/>
          <p14:tracePt t="39382" x="6750050" y="3279775"/>
          <p14:tracePt t="39390" x="6750050" y="3292475"/>
          <p14:tracePt t="39415" x="6761163" y="3292475"/>
          <p14:tracePt t="39423" x="6761163" y="3303588"/>
          <p14:tracePt t="39447" x="6761163" y="3314700"/>
          <p14:tracePt t="39455" x="6761163" y="3325813"/>
          <p14:tracePt t="39463" x="6750050" y="3343275"/>
          <p14:tracePt t="39472" x="6737350" y="3354388"/>
          <p14:tracePt t="39480" x="6715125" y="3389313"/>
          <p14:tracePt t="39488" x="6704013" y="3400425"/>
          <p14:tracePt t="39496" x="6692900" y="3435350"/>
          <p14:tracePt t="39504" x="6664325" y="3457575"/>
          <p14:tracePt t="39513" x="6651625" y="3492500"/>
          <p14:tracePt t="39520" x="6629400" y="3532188"/>
          <p14:tracePt t="39528" x="6607175" y="3565525"/>
          <p14:tracePt t="39536" x="6594475" y="3611563"/>
          <p14:tracePt t="39546" x="6572250" y="3646488"/>
          <p14:tracePt t="39552" x="6550025" y="3679825"/>
          <p14:tracePt t="39561" x="6515100" y="3743325"/>
          <p14:tracePt t="39569" x="6486525" y="3789363"/>
          <p14:tracePt t="39579" x="6464300" y="3857625"/>
          <p14:tracePt t="39585" x="6429375" y="3932238"/>
          <p14:tracePt t="39594" x="6394450" y="4000500"/>
          <p14:tracePt t="39601" x="6361113" y="4075113"/>
          <p14:tracePt t="39609" x="6326188" y="4154488"/>
          <p14:tracePt t="39617" x="6286500" y="4251325"/>
          <p14:tracePt t="39625" x="6264275" y="4321175"/>
          <p14:tracePt t="39633" x="6218238" y="4378325"/>
          <p14:tracePt t="39641" x="6207125" y="4400550"/>
          <p14:tracePt t="39650" x="6183313" y="4464050"/>
          <p14:tracePt t="39658" x="6161088" y="4508500"/>
          <p14:tracePt t="39666" x="6149975" y="4532313"/>
          <p14:tracePt t="39674" x="6121400" y="4565650"/>
          <p14:tracePt t="39682" x="6108700" y="4589463"/>
          <p14:tracePt t="39690" x="6097588" y="4618038"/>
          <p14:tracePt t="39698" x="6086475" y="4640263"/>
          <p14:tracePt t="39706" x="6075363" y="4651375"/>
          <p14:tracePt t="39715" x="6064250" y="4664075"/>
          <p14:tracePt t="39723" x="6064250" y="4686300"/>
          <p14:tracePt t="39732" x="6051550" y="4697413"/>
          <p14:tracePt t="39739" x="6051550" y="4708525"/>
          <p14:tracePt t="39749" x="6040438" y="4721225"/>
          <p14:tracePt t="39755" x="6040438" y="4732338"/>
          <p14:tracePt t="39765" x="6040438" y="4743450"/>
          <p14:tracePt t="39771" x="6040438" y="4754563"/>
          <p14:tracePt t="39782" x="6029325" y="4754563"/>
          <p14:tracePt t="39787" x="6029325" y="4765675"/>
          <p14:tracePt t="39820" x="6029325" y="4778375"/>
          <p14:tracePt t="39893" x="6018213" y="4778375"/>
          <p14:tracePt t="39909" x="6007100" y="4778375"/>
          <p14:tracePt t="39917" x="5994400" y="4778375"/>
          <p14:tracePt t="39925" x="5983288" y="4778375"/>
          <p14:tracePt t="39933" x="5961063" y="4765675"/>
          <p14:tracePt t="39941" x="5932488" y="4743450"/>
          <p14:tracePt t="39950" x="5908675" y="4708525"/>
          <p14:tracePt t="39958" x="5851525" y="4651375"/>
          <p14:tracePt t="39966" x="5807075" y="4589463"/>
          <p14:tracePt t="39974" x="5743575" y="4508500"/>
          <p14:tracePt t="39982" x="5708650" y="4451350"/>
          <p14:tracePt t="39990" x="5664200" y="4365625"/>
          <p14:tracePt t="39999" x="5618163" y="4297363"/>
          <p14:tracePt t="40006" x="5583238" y="4222750"/>
          <p14:tracePt t="40016" x="5532438" y="4154488"/>
          <p14:tracePt t="40022" x="5521325" y="4132263"/>
          <p14:tracePt t="40031" x="5464175" y="4046538"/>
          <p14:tracePt t="40039" x="5429250" y="4000500"/>
          <p14:tracePt t="40047" x="5407025" y="3954463"/>
          <p14:tracePt t="40055" x="5365750" y="3932238"/>
          <p14:tracePt t="40063" x="5343525" y="3886200"/>
          <p14:tracePt t="40071" x="5308600" y="3857625"/>
          <p14:tracePt t="40079" x="5297488" y="3835400"/>
          <p14:tracePt t="40087" x="5275263" y="3811588"/>
          <p14:tracePt t="40096" x="5251450" y="3789363"/>
          <p14:tracePt t="40104" x="5240338" y="3765550"/>
          <p14:tracePt t="40112" x="5229225" y="3754438"/>
          <p14:tracePt t="40129" x="5218113" y="3743325"/>
          <p14:tracePt t="40614" x="5218113" y="3732213"/>
          <p14:tracePt t="40630" x="5218113" y="3721100"/>
          <p14:tracePt t="40638" x="5229225" y="3708400"/>
          <p14:tracePt t="40663" x="5229225" y="3692525"/>
          <p14:tracePt t="41813" x="5218113" y="3692525"/>
          <p14:tracePt t="41822" x="5200650" y="3692525"/>
          <p14:tracePt t="41830" x="5178425" y="3692525"/>
          <p14:tracePt t="41838" x="5154613" y="3692525"/>
          <p14:tracePt t="41846" x="5132388" y="3692525"/>
          <p14:tracePt t="41854" x="5108575" y="3692525"/>
          <p14:tracePt t="41863" x="5097463" y="3692525"/>
          <p14:tracePt t="41870" x="5075238" y="3692525"/>
          <p14:tracePt t="41878" x="5064125" y="3679825"/>
          <p14:tracePt t="41886" x="5051425" y="3679825"/>
          <p14:tracePt t="41896" x="5040313" y="3668713"/>
          <p14:tracePt t="41912" x="5022850" y="3668713"/>
          <p14:tracePt t="42016" x="5022850" y="3657600"/>
          <p14:tracePt t="42105" x="5022850" y="3668713"/>
          <p14:tracePt t="42113" x="5022850" y="3679825"/>
          <p14:tracePt t="42130" x="5022850" y="3692525"/>
          <p14:tracePt t="42138" x="5022850" y="3708400"/>
          <p14:tracePt t="42146" x="5022850" y="3721100"/>
          <p14:tracePt t="42154" x="5022850" y="3732213"/>
          <p14:tracePt t="42162" x="5022850" y="3754438"/>
          <p14:tracePt t="42170" x="5022850" y="3765550"/>
          <p14:tracePt t="42179" x="5022850" y="3789363"/>
          <p14:tracePt t="42186" x="5022850" y="3811588"/>
          <p14:tracePt t="42195" x="5011738" y="3846513"/>
          <p14:tracePt t="42202" x="5011738" y="3857625"/>
          <p14:tracePt t="42213" x="5011738" y="3908425"/>
          <p14:tracePt t="42218" x="5000625" y="3921125"/>
          <p14:tracePt t="42228" x="5000625" y="3965575"/>
          <p14:tracePt t="42235" x="5000625" y="3989388"/>
          <p14:tracePt t="42243" x="5000625" y="4011613"/>
          <p14:tracePt t="42251" x="4989513" y="4035425"/>
          <p14:tracePt t="42259" x="4978400" y="4075113"/>
          <p14:tracePt t="42267" x="4978400" y="4097338"/>
          <p14:tracePt t="42275" x="4965700" y="4132263"/>
          <p14:tracePt t="42284" x="4954588" y="4154488"/>
          <p14:tracePt t="42291" x="4954588" y="4165600"/>
          <p14:tracePt t="42300" x="4932363" y="4189413"/>
          <p14:tracePt t="42308" x="4932363" y="4211638"/>
          <p14:tracePt t="42317" x="4921250" y="4235450"/>
          <p14:tracePt t="42324" x="4908550" y="4264025"/>
          <p14:tracePt t="42332" x="4897438" y="4286250"/>
          <p14:tracePt t="42340" x="4897438" y="4297363"/>
          <p14:tracePt t="42348" x="4886325" y="4308475"/>
          <p14:tracePt t="42364" x="4886325" y="4321175"/>
          <p14:tracePt t="42381" x="4875213" y="4332288"/>
          <p14:tracePt t="42429" x="4864100" y="4332288"/>
          <p14:tracePt t="42437" x="4864100" y="4343400"/>
          <p14:tracePt t="42446" x="4851400" y="4343400"/>
          <p14:tracePt t="42453" x="4835525" y="4343400"/>
          <p14:tracePt t="42462" x="4822825" y="4343400"/>
          <p14:tracePt t="42470" x="4800600" y="4343400"/>
          <p14:tracePt t="42479" x="4789488" y="4354513"/>
          <p14:tracePt t="42486" x="4754563" y="4354513"/>
          <p14:tracePt t="42495" x="4732338" y="4354513"/>
          <p14:tracePt t="42502" x="4708525" y="4365625"/>
          <p14:tracePt t="42513" x="4686300" y="4378325"/>
          <p14:tracePt t="42518" x="4646613" y="4378325"/>
          <p14:tracePt t="42528" x="4622800" y="4389438"/>
          <p14:tracePt t="42535" x="4589463" y="4389438"/>
          <p14:tracePt t="42543" x="4565650" y="4400550"/>
          <p14:tracePt t="42551" x="4543425" y="4400550"/>
          <p14:tracePt t="42559" x="4521200" y="4400550"/>
          <p14:tracePt t="42567" x="4497388" y="4400550"/>
          <p14:tracePt t="42575" x="4468813" y="4400550"/>
          <p14:tracePt t="42584" x="4457700" y="4389438"/>
          <p14:tracePt t="42591" x="4435475" y="4378325"/>
          <p14:tracePt t="42600" x="4422775" y="4365625"/>
          <p14:tracePt t="42608" x="4411663" y="4354513"/>
          <p14:tracePt t="42615" x="4400550" y="4332288"/>
          <p14:tracePt t="42624" x="4389438" y="4308475"/>
          <p14:tracePt t="42632" x="4389438" y="4297363"/>
          <p14:tracePt t="42640" x="4378325" y="4275138"/>
          <p14:tracePt t="42648" x="4378325" y="4251325"/>
          <p14:tracePt t="42656" x="4365625" y="4222750"/>
          <p14:tracePt t="42664" x="4365625" y="4178300"/>
          <p14:tracePt t="42673" x="4365625" y="4154488"/>
          <p14:tracePt t="42680" x="4365625" y="4121150"/>
          <p14:tracePt t="42688" x="4365625" y="4086225"/>
          <p14:tracePt t="42697" x="4378325" y="4046538"/>
          <p14:tracePt t="42705" x="4400550" y="4022725"/>
          <p14:tracePt t="42713" x="4411663" y="3989388"/>
          <p14:tracePt t="42721" x="4435475" y="3954463"/>
          <p14:tracePt t="42730" x="4457700" y="3921125"/>
          <p14:tracePt t="42737" x="4468813" y="3897313"/>
          <p14:tracePt t="42746" x="4508500" y="3846513"/>
          <p14:tracePt t="42754" x="4532313" y="3822700"/>
          <p14:tracePt t="42763" x="4554538" y="3800475"/>
          <p14:tracePt t="42770" x="4589463" y="3778250"/>
          <p14:tracePt t="42778" x="4611688" y="3754438"/>
          <p14:tracePt t="42786" x="4635500" y="3743325"/>
          <p14:tracePt t="42797" x="4657725" y="3732213"/>
          <p14:tracePt t="42802" x="4686300" y="3721100"/>
          <p14:tracePt t="42812" x="4708525" y="3721100"/>
          <p14:tracePt t="42818" x="4732338" y="3708400"/>
          <p14:tracePt t="42829" x="4743450" y="3708400"/>
          <p14:tracePt t="42835" x="4765675" y="3708400"/>
          <p14:tracePt t="42845" x="4789488" y="3708400"/>
          <p14:tracePt t="42851" x="4822825" y="3708400"/>
          <p14:tracePt t="42863" x="4835525" y="3721100"/>
          <p14:tracePt t="42868" x="4851400" y="3743325"/>
          <p14:tracePt t="42879" x="4864100" y="3765550"/>
          <p14:tracePt t="42885" x="4886325" y="3789363"/>
          <p14:tracePt t="42897" x="4897438" y="3800475"/>
          <p14:tracePt t="42902" x="4897438" y="3822700"/>
          <p14:tracePt t="42912" x="4908550" y="3857625"/>
          <p14:tracePt t="42918" x="4908550" y="3886200"/>
          <p14:tracePt t="42932" x="4908550" y="3897313"/>
          <p14:tracePt t="42932" x="4908550" y="3932238"/>
          <p14:tracePt t="42940" x="4908550" y="3965575"/>
          <p14:tracePt t="42948" x="4908550" y="3989388"/>
          <p14:tracePt t="42956" x="4908550" y="4011613"/>
          <p14:tracePt t="42964" x="4897438" y="4035425"/>
          <p14:tracePt t="42972" x="4875213" y="4086225"/>
          <p14:tracePt t="42980" x="4864100" y="4097338"/>
          <p14:tracePt t="42988" x="4851400" y="4132263"/>
          <p14:tracePt t="42997" x="4822825" y="4143375"/>
          <p14:tracePt t="43005" x="4789488" y="4178300"/>
          <p14:tracePt t="43013" x="4778375" y="4178300"/>
          <p14:tracePt t="43021" x="4743450" y="4200525"/>
          <p14:tracePt t="43029" x="4721225" y="4211638"/>
          <p14:tracePt t="43037" x="4697413" y="4211638"/>
          <p14:tracePt t="43045" x="4675188" y="4235450"/>
          <p14:tracePt t="43053" x="4646613" y="4235450"/>
          <p14:tracePt t="43063" x="4622800" y="4251325"/>
          <p14:tracePt t="43069" x="4600575" y="4251325"/>
          <p14:tracePt t="43079" x="4589463" y="4264025"/>
          <p14:tracePt t="43086" x="4565650" y="4264025"/>
          <p14:tracePt t="43096" x="4554538" y="4264025"/>
          <p14:tracePt t="43102" x="4543425" y="4264025"/>
          <p14:tracePt t="43112" x="4521200" y="4264025"/>
          <p14:tracePt t="43119" x="4508500" y="4264025"/>
          <p14:tracePt t="43130" x="4497388" y="4264025"/>
          <p14:tracePt t="43135" x="4486275" y="4264025"/>
          <p14:tracePt t="43145" x="4468813" y="4264025"/>
          <p14:tracePt t="43151" x="4457700" y="4251325"/>
          <p14:tracePt t="43169" x="4446588" y="4235450"/>
          <p14:tracePt t="43179" x="4446588" y="4222750"/>
          <p14:tracePt t="43185" x="4435475" y="4211638"/>
          <p14:tracePt t="43196" x="4435475" y="4189413"/>
          <p14:tracePt t="43201" x="4435475" y="4178300"/>
          <p14:tracePt t="43212" x="4422775" y="4154488"/>
          <p14:tracePt t="43219" x="4422775" y="4143375"/>
          <p14:tracePt t="43230" x="4422775" y="4132263"/>
          <p14:tracePt t="43235" x="4422775" y="4121150"/>
          <p14:tracePt t="43245" x="4422775" y="4108450"/>
          <p14:tracePt t="43252" x="4422775" y="4097338"/>
          <p14:tracePt t="43263" x="4422775" y="4086225"/>
          <p14:tracePt t="43268" x="4435475" y="4086225"/>
          <p14:tracePt t="43278" x="4446588" y="4086225"/>
          <p14:tracePt t="43285" x="4457700" y="4086225"/>
          <p14:tracePt t="43296" x="4468813" y="4086225"/>
          <p14:tracePt t="43434" x="4497388" y="4086225"/>
          <p14:tracePt t="43442" x="4543425" y="4108450"/>
          <p14:tracePt t="43451" x="4589463" y="4121150"/>
          <p14:tracePt t="43458" x="4646613" y="4132263"/>
          <p14:tracePt t="43468" x="4708525" y="4154488"/>
          <p14:tracePt t="43475" x="4765675" y="4165600"/>
          <p14:tracePt t="43483" x="4822825" y="4189413"/>
          <p14:tracePt t="43491" x="4943475" y="4222750"/>
          <p14:tracePt t="43499" x="5064125" y="4275138"/>
          <p14:tracePt t="43507" x="5189538" y="4321175"/>
          <p14:tracePt t="43515" x="5240338" y="4343400"/>
          <p14:tracePt t="43523" x="5343525" y="4378325"/>
          <p14:tracePt t="43531" x="5429250" y="4400550"/>
          <p14:tracePt t="43539" x="5464175" y="4411663"/>
          <p14:tracePt t="43548" x="5521325" y="4429125"/>
          <p14:tracePt t="43556" x="5554663" y="4429125"/>
          <p14:tracePt t="43564" x="5629275" y="4429125"/>
          <p14:tracePt t="43572" x="5640388" y="4429125"/>
          <p14:tracePt t="43580" x="5664200" y="4400550"/>
          <p14:tracePt t="43588" x="5675313" y="4365625"/>
          <p14:tracePt t="43596" x="5675313" y="4332288"/>
          <p14:tracePt t="43604" x="5686425" y="4286250"/>
          <p14:tracePt t="43612" x="5686425" y="4235450"/>
          <p14:tracePt t="43620" x="5686425" y="4222750"/>
          <p14:tracePt t="43629" x="5675313" y="4189413"/>
          <p14:tracePt t="43637" x="5664200" y="4165600"/>
          <p14:tracePt t="43734" x="5664200" y="4189413"/>
          <p14:tracePt t="43742" x="5664200" y="4211638"/>
          <p14:tracePt t="43750" x="5675313" y="4251325"/>
          <p14:tracePt t="43758" x="5675313" y="4275138"/>
          <p14:tracePt t="43767" x="5686425" y="4297363"/>
          <p14:tracePt t="43775" x="5686425" y="4332288"/>
          <p14:tracePt t="43783" x="5686425" y="4343400"/>
          <p14:tracePt t="43790" x="5697538" y="4365625"/>
          <p14:tracePt t="43799" x="5697538" y="4378325"/>
          <p14:tracePt t="43807" x="5697538" y="4389438"/>
          <p14:tracePt t="43815" x="5708650" y="4400550"/>
          <p14:tracePt t="43823" x="5708650" y="4429125"/>
          <p14:tracePt t="43831" x="5721350" y="4451350"/>
          <p14:tracePt t="43839" x="5721350" y="4475163"/>
          <p14:tracePt t="43847" x="5732463" y="4497388"/>
          <p14:tracePt t="43855" x="5743575" y="4508500"/>
          <p14:tracePt t="43864" x="5754688" y="4532313"/>
          <p14:tracePt t="43872" x="5772150" y="4554538"/>
          <p14:tracePt t="43880" x="5783263" y="4565650"/>
          <p14:tracePt t="43888" x="5794375" y="4589463"/>
          <p14:tracePt t="43896" x="5807075" y="4606925"/>
          <p14:tracePt t="43904" x="5818188" y="4606925"/>
          <p14:tracePt t="43912" x="5818188" y="4618038"/>
          <p14:tracePt t="43920" x="5829300" y="4618038"/>
          <p14:tracePt t="43936" x="5829300" y="4629150"/>
          <p14:tracePt t="43946" x="5840413" y="4629150"/>
          <p14:tracePt t="44002" x="5840413" y="4640263"/>
          <p14:tracePt t="44012" x="5829300" y="4640263"/>
          <p14:tracePt t="44018" x="5829300" y="4651375"/>
          <p14:tracePt t="44026" x="5818188" y="4664075"/>
          <p14:tracePt t="44034" x="5818188" y="4675188"/>
          <p14:tracePt t="44050" x="5807075" y="4686300"/>
          <p14:tracePt t="44066" x="5794375" y="4697413"/>
          <p14:tracePt t="44082" x="5783263" y="4708525"/>
          <p14:tracePt t="44091" x="5772150" y="4721225"/>
          <p14:tracePt t="44099" x="5754688" y="4732338"/>
          <p14:tracePt t="44107" x="5754688" y="4754563"/>
          <p14:tracePt t="44115" x="5732463" y="4765675"/>
          <p14:tracePt t="44123" x="5732463" y="4778375"/>
          <p14:tracePt t="44131" x="5721350" y="4806950"/>
          <p14:tracePt t="44139" x="5708650" y="4806950"/>
          <p14:tracePt t="44147" x="5697538" y="4818063"/>
          <p14:tracePt t="44155" x="5686425" y="4818063"/>
          <p14:tracePt t="44163" x="5675313" y="4818063"/>
          <p14:tracePt t="44172" x="5664200" y="4818063"/>
          <p14:tracePt t="44180" x="5651500" y="4818063"/>
          <p14:tracePt t="44188" x="5640388" y="4794250"/>
          <p14:tracePt t="44196" x="5640388" y="4765675"/>
          <p14:tracePt t="44204" x="5640388" y="4754563"/>
          <p14:tracePt t="44213" x="5640388" y="4732338"/>
          <p14:tracePt t="44220" x="5640388" y="4708525"/>
          <p14:tracePt t="44228" x="5640388" y="4686300"/>
          <p14:tracePt t="44237" x="5640388" y="4675188"/>
          <p14:tracePt t="44246" x="5640388" y="4651375"/>
          <p14:tracePt t="44253" x="5664200" y="4629150"/>
          <p14:tracePt t="44261" x="5664200" y="4618038"/>
          <p14:tracePt t="44270" x="5686425" y="4589463"/>
          <p14:tracePt t="44286" x="5721350" y="4565650"/>
          <p14:tracePt t="44296" x="5743575" y="4543425"/>
          <p14:tracePt t="44303" x="5772150" y="4543425"/>
          <p14:tracePt t="44309" x="5794375" y="4532313"/>
          <p14:tracePt t="44319" x="5818188" y="4532313"/>
          <p14:tracePt t="44326" x="5840413" y="4521200"/>
          <p14:tracePt t="44336" x="5864225" y="4521200"/>
          <p14:tracePt t="44342" x="5886450" y="4521200"/>
          <p14:tracePt t="44352" x="5897563" y="4521200"/>
          <p14:tracePt t="44358" x="5921375" y="4521200"/>
          <p14:tracePt t="44369" x="5932488" y="4521200"/>
          <p14:tracePt t="44374" x="5961063" y="4521200"/>
          <p14:tracePt t="44386" x="5972175" y="4521200"/>
          <p14:tracePt t="44390" x="5983288" y="4521200"/>
          <p14:tracePt t="44407" x="5994400" y="4532313"/>
          <p14:tracePt t="44423" x="5994400" y="4543425"/>
          <p14:tracePt t="44609" x="5983288" y="4543425"/>
          <p14:tracePt t="44617" x="5972175" y="4543425"/>
          <p14:tracePt t="44625" x="5932488" y="4532313"/>
          <p14:tracePt t="44633" x="5897563" y="4508500"/>
          <p14:tracePt t="44642" x="5864225" y="4475163"/>
          <p14:tracePt t="44650" x="5794375" y="4389438"/>
          <p14:tracePt t="44658" x="5708650" y="4286250"/>
          <p14:tracePt t="44666" x="5629275" y="4154488"/>
          <p14:tracePt t="44674" x="5543550" y="4022725"/>
          <p14:tracePt t="44682" x="5508625" y="3978275"/>
          <p14:tracePt t="44690" x="5440363" y="3868738"/>
          <p14:tracePt t="44698" x="5365750" y="3778250"/>
          <p14:tracePt t="44706" x="5343525" y="3754438"/>
          <p14:tracePt t="44714" x="5251450" y="3657600"/>
          <p14:tracePt t="44722" x="5240338" y="3646488"/>
          <p14:tracePt t="44731" x="5200650" y="3622675"/>
          <p14:tracePt t="44739" x="5165725" y="3600450"/>
          <p14:tracePt t="44747" x="5143500" y="3578225"/>
          <p14:tracePt t="44755" x="5121275" y="3565525"/>
          <p14:tracePt t="44763" x="5108575" y="3554413"/>
          <p14:tracePt t="44771" x="5097463" y="3554413"/>
          <p14:tracePt t="44779" x="5086350" y="3543300"/>
          <p14:tracePt t="44862" x="5086350" y="3554413"/>
          <p14:tracePt t="44870" x="5075238" y="3554413"/>
          <p14:tracePt t="44885" x="5064125" y="3554413"/>
          <p14:tracePt t="44893" x="5064125" y="3565525"/>
          <p14:tracePt t="44901" x="5051425" y="3565525"/>
          <p14:tracePt t="44909" x="5051425" y="3589338"/>
          <p14:tracePt t="44917" x="5040313" y="3600450"/>
          <p14:tracePt t="44925" x="5022850" y="3622675"/>
          <p14:tracePt t="44933" x="5011738" y="3635375"/>
          <p14:tracePt t="44942" x="5000625" y="3657600"/>
          <p14:tracePt t="44949" x="4978400" y="3668713"/>
          <p14:tracePt t="44957" x="4978400" y="3679825"/>
          <p14:tracePt t="44966" x="4965700" y="3708400"/>
          <p14:tracePt t="44974" x="4954588" y="3708400"/>
          <p14:tracePt t="44982" x="4954588" y="3721100"/>
          <p14:tracePt t="44998" x="4943475" y="3721100"/>
          <p14:tracePt t="45006" x="4943475" y="3732213"/>
          <p14:tracePt t="45014" x="4943475" y="3743325"/>
          <p14:tracePt t="45022" x="4943475" y="3754438"/>
          <p14:tracePt t="45031" x="4943475" y="3765550"/>
          <p14:tracePt t="45038" x="4943475" y="3778250"/>
          <p14:tracePt t="45046" x="4943475" y="3789363"/>
          <p14:tracePt t="45055" x="4943475" y="3800475"/>
          <p14:tracePt t="45063" x="4943475" y="3811588"/>
          <p14:tracePt t="45071" x="4943475" y="3822700"/>
          <p14:tracePt t="45079" x="4932363" y="3835400"/>
          <p14:tracePt t="45087" x="4932363" y="3857625"/>
          <p14:tracePt t="45096" x="4921250" y="3868738"/>
          <p14:tracePt t="45104" x="4908550" y="3868738"/>
          <p14:tracePt t="45113" x="4897438" y="3886200"/>
          <p14:tracePt t="45120" x="4897438" y="3897313"/>
          <p14:tracePt t="45128" x="4886325" y="3908425"/>
          <p14:tracePt t="45136" x="4875213" y="3908425"/>
          <p14:tracePt t="45146" x="4864100" y="3921125"/>
          <p14:tracePt t="45153" x="4864100" y="3932238"/>
          <p14:tracePt t="45169" x="4851400" y="3932238"/>
          <p14:tracePt t="45178" x="4851400" y="3943350"/>
          <p14:tracePt t="45193" x="4835525" y="3943350"/>
          <p14:tracePt t="45200" x="4835525" y="3954463"/>
          <p14:tracePt t="45249" x="4835525" y="3943350"/>
          <p14:tracePt t="45257" x="4835525" y="3932238"/>
          <p14:tracePt t="45265" x="4851400" y="3932238"/>
          <p14:tracePt t="45273" x="4851400" y="3921125"/>
          <p14:tracePt t="45281" x="4864100" y="3921125"/>
          <p14:tracePt t="45290" x="4864100" y="3908425"/>
          <p14:tracePt t="45298" x="4875213" y="3897313"/>
          <p14:tracePt t="45306" x="4886325" y="3897313"/>
          <p14:tracePt t="45314" x="4897438" y="3886200"/>
          <p14:tracePt t="45322" x="4897438" y="3868738"/>
          <p14:tracePt t="45330" x="4908550" y="3857625"/>
          <p14:tracePt t="45339" x="4932363" y="3846513"/>
          <p14:tracePt t="45347" x="4954588" y="3835400"/>
          <p14:tracePt t="45355" x="4965700" y="3811588"/>
          <p14:tracePt t="45363" x="4989513" y="3789363"/>
          <p14:tracePt t="45371" x="5022850" y="3743325"/>
          <p14:tracePt t="45379" x="5075238" y="3708400"/>
          <p14:tracePt t="45387" x="5108575" y="3657600"/>
          <p14:tracePt t="45396" x="5165725" y="3600450"/>
          <p14:tracePt t="45403" x="5229225" y="3543300"/>
          <p14:tracePt t="45412" x="5297488" y="3479800"/>
          <p14:tracePt t="45420" x="5365750" y="3411538"/>
          <p14:tracePt t="45429" x="5440363" y="3354388"/>
          <p14:tracePt t="45436" x="5521325" y="3292475"/>
          <p14:tracePt t="45445" x="5583238" y="3246438"/>
          <p14:tracePt t="45452" x="5651500" y="3200400"/>
          <p14:tracePt t="45462" x="5721350" y="3165475"/>
          <p14:tracePt t="45469" x="5794375" y="3114675"/>
          <p14:tracePt t="45476" x="5840413" y="3092450"/>
          <p14:tracePt t="45484" x="5864225" y="3079750"/>
          <p14:tracePt t="45492" x="5908675" y="3057525"/>
          <p14:tracePt t="45500" x="5961063" y="3046413"/>
          <p14:tracePt t="45509" x="5994400" y="3035300"/>
          <p14:tracePt t="45517" x="6018213" y="3022600"/>
          <p14:tracePt t="45525" x="6040438" y="3022600"/>
          <p14:tracePt t="45533" x="6064250" y="3011488"/>
          <p14:tracePt t="45541" x="6075363" y="3011488"/>
          <p14:tracePt t="45549" x="6086475" y="3011488"/>
          <p14:tracePt t="45557" x="6097588" y="3011488"/>
          <p14:tracePt t="45565" x="6108700" y="3011488"/>
          <p14:tracePt t="45574" x="6121400" y="3011488"/>
          <p14:tracePt t="45581" x="6137275" y="3022600"/>
          <p14:tracePt t="45598" x="6149975" y="3022600"/>
          <p14:tracePt t="45606" x="6149975" y="3035300"/>
          <p14:tracePt t="45638" x="6161088" y="3046413"/>
          <p14:tracePt t="45654" x="6172200" y="3046413"/>
          <p14:tracePt t="45671" x="6183313" y="3046413"/>
          <p14:tracePt t="45679" x="6194425" y="3057525"/>
          <p14:tracePt t="45695" x="6207125" y="3068638"/>
          <p14:tracePt t="45704" x="6218238" y="3079750"/>
          <p14:tracePt t="45712" x="6229350" y="3079750"/>
          <p14:tracePt t="45720" x="6240463" y="3092450"/>
          <p14:tracePt t="45728" x="6251575" y="3092450"/>
          <p14:tracePt t="45736" x="6264275" y="3103563"/>
          <p14:tracePt t="45746" x="6275388" y="3114675"/>
          <p14:tracePt t="45752" x="6286500" y="3114675"/>
          <p14:tracePt t="45761" x="6297613" y="3125788"/>
          <p14:tracePt t="45768" x="6315075" y="3136900"/>
          <p14:tracePt t="45776" x="6326188" y="3136900"/>
          <p14:tracePt t="45784" x="6326188" y="3149600"/>
          <p14:tracePt t="45800" x="6337300" y="3149600"/>
          <p14:tracePt t="45808" x="6337300" y="3165475"/>
          <p14:tracePt t="45841" x="6337300" y="3178175"/>
          <p14:tracePt t="45857" x="6337300" y="3189288"/>
          <p14:tracePt t="45874" x="6337300" y="3200400"/>
          <p14:tracePt t="45881" x="6326188" y="3211513"/>
          <p14:tracePt t="45889" x="6326188" y="3222625"/>
          <p14:tracePt t="45898" x="6297613" y="3257550"/>
          <p14:tracePt t="45906" x="6275388" y="3279775"/>
          <p14:tracePt t="45914" x="6264275" y="3303588"/>
          <p14:tracePt t="45922" x="6240463" y="3354388"/>
          <p14:tracePt t="45930" x="6218238" y="3389313"/>
          <p14:tracePt t="45938" x="6194425" y="3435350"/>
          <p14:tracePt t="45946" x="6183313" y="3492500"/>
          <p14:tracePt t="45954" x="6161088" y="3543300"/>
          <p14:tracePt t="45962" x="6149975" y="3600450"/>
          <p14:tracePt t="45970" x="6108700" y="3668713"/>
          <p14:tracePt t="45979" x="6097588" y="3754438"/>
          <p14:tracePt t="45987" x="6075363" y="3835400"/>
          <p14:tracePt t="45996" x="6051550" y="3908425"/>
          <p14:tracePt t="46004" x="6040438" y="3989388"/>
          <p14:tracePt t="46012" x="6029325" y="4057650"/>
          <p14:tracePt t="46020" x="6018213" y="4086225"/>
          <p14:tracePt t="46029" x="6007100" y="4154488"/>
          <p14:tracePt t="46035" x="5994400" y="4200525"/>
          <p14:tracePt t="46045" x="5983288" y="4235450"/>
          <p14:tracePt t="46051" x="5972175" y="4275138"/>
          <p14:tracePt t="46059" x="5972175" y="4308475"/>
          <p14:tracePt t="46068" x="5961063" y="4332288"/>
          <p14:tracePt t="46076" x="5961063" y="4354513"/>
          <p14:tracePt t="46092" x="5949950" y="4365625"/>
          <p14:tracePt t="46108" x="5949950" y="4378325"/>
          <p14:tracePt t="46124" x="5932488" y="4378325"/>
          <p14:tracePt t="46141" x="5932488" y="4365625"/>
          <p14:tracePt t="46149" x="5921375" y="4354513"/>
          <p14:tracePt t="46157" x="5921375" y="4332288"/>
          <p14:tracePt t="46319" x="5897563" y="4332288"/>
          <p14:tracePt t="46328" x="5886450" y="4343400"/>
          <p14:tracePt t="46335" x="5864225" y="4354513"/>
          <p14:tracePt t="46346" x="5851525" y="4365625"/>
          <p14:tracePt t="46351" x="5840413" y="4378325"/>
          <p14:tracePt t="46359" x="5840413" y="4389438"/>
          <p14:tracePt t="46367" x="5829300" y="4400550"/>
          <p14:tracePt t="46384" x="5829300" y="4411663"/>
          <p14:tracePt t="46400" x="5829300" y="4429125"/>
          <p14:tracePt t="46409" x="5818188" y="4429125"/>
          <p14:tracePt t="46416" x="5818188" y="4440238"/>
          <p14:tracePt t="46424" x="5818188" y="4451350"/>
          <p14:tracePt t="46432" x="5807075" y="4451350"/>
          <p14:tracePt t="46440" x="5807075" y="4464050"/>
          <p14:tracePt t="46448" x="5794375" y="4464050"/>
          <p14:tracePt t="46456" x="5794375" y="4475163"/>
          <p14:tracePt t="46465" x="5783263" y="4475163"/>
          <p14:tracePt t="46473" x="5772150" y="4497388"/>
          <p14:tracePt t="46481" x="5754688" y="4508500"/>
          <p14:tracePt t="46489" x="5743575" y="4521200"/>
          <p14:tracePt t="46497" x="5708650" y="4532313"/>
          <p14:tracePt t="46505" x="5697538" y="4543425"/>
          <p14:tracePt t="46513" x="5675313" y="4543425"/>
          <p14:tracePt t="46521" x="5651500" y="4554538"/>
          <p14:tracePt t="46530" x="5629275" y="4554538"/>
          <p14:tracePt t="46538" x="5607050" y="4554538"/>
          <p14:tracePt t="46546" x="5583238" y="4554538"/>
          <p14:tracePt t="46554" x="5565775" y="4554538"/>
          <p14:tracePt t="46563" x="5543550" y="4554538"/>
          <p14:tracePt t="46571" x="5532438" y="4554538"/>
          <p14:tracePt t="46579" x="5521325" y="4554538"/>
          <p14:tracePt t="46587" x="5508625" y="4554538"/>
          <p14:tracePt t="46596" x="5508625" y="4543425"/>
          <p14:tracePt t="46603" x="5497513" y="4543425"/>
          <p14:tracePt t="46612" x="5486400" y="4532313"/>
          <p14:tracePt t="46635" x="5486400" y="4521200"/>
          <p14:tracePt t="46644" x="5475288" y="4521200"/>
          <p14:tracePt t="46684" x="5486400" y="4532313"/>
          <p14:tracePt t="46692" x="5497513" y="4532313"/>
          <p14:tracePt t="46700" x="5521325" y="4554538"/>
          <p14:tracePt t="46708" x="5543550" y="4565650"/>
          <p14:tracePt t="46716" x="5565775" y="4578350"/>
          <p14:tracePt t="46724" x="5583238" y="4578350"/>
          <p14:tracePt t="46732" x="5618163" y="4606925"/>
          <p14:tracePt t="46740" x="5640388" y="4606925"/>
          <p14:tracePt t="46748" x="5651500" y="4618038"/>
          <p14:tracePt t="46756" x="5675313" y="4629150"/>
          <p14:tracePt t="46765" x="5686425" y="4629150"/>
          <p14:tracePt t="46773" x="5697538" y="4640263"/>
          <p14:tracePt t="46781" x="5708650" y="4640263"/>
          <p14:tracePt t="48004" x="5697538" y="4640263"/>
          <p14:tracePt t="48014" x="5675313" y="4640263"/>
          <p14:tracePt t="48022" x="5640388" y="4640263"/>
          <p14:tracePt t="48029" x="5594350" y="4640263"/>
          <p14:tracePt t="48037" x="5508625" y="4664075"/>
          <p14:tracePt t="48046" x="5464175" y="4675188"/>
          <p14:tracePt t="48053" x="5378450" y="4686300"/>
          <p14:tracePt t="48061" x="5240338" y="4708525"/>
          <p14:tracePt t="48069" x="5108575" y="4721225"/>
          <p14:tracePt t="48079" x="4965700" y="4721225"/>
          <p14:tracePt t="48085" x="4822825" y="4721225"/>
          <p14:tracePt t="48095" x="4675188" y="4732338"/>
          <p14:tracePt t="48102" x="4508500" y="4743450"/>
          <p14:tracePt t="48112" x="4332288" y="4754563"/>
          <p14:tracePt t="48118" x="4165600" y="4765675"/>
          <p14:tracePt t="48126" x="3989388" y="4806950"/>
          <p14:tracePt t="48134" x="3835400" y="4840288"/>
          <p14:tracePt t="48142" x="3679825" y="4886325"/>
          <p14:tracePt t="48150" x="3611563" y="4897438"/>
          <p14:tracePt t="48158" x="3479800" y="4932363"/>
          <p14:tracePt t="48167" x="3371850" y="4943475"/>
          <p14:tracePt t="48175" x="3336925" y="4954588"/>
          <p14:tracePt t="48183" x="3268663" y="4954588"/>
          <p14:tracePt t="48353" x="3194050" y="4954588"/>
          <p14:tracePt t="48361" x="3114675" y="4972050"/>
          <p14:tracePt t="48369" x="3022600" y="4972050"/>
          <p14:tracePt t="48379" x="2914650" y="4983163"/>
          <p14:tracePt t="48385" x="2794000" y="4983163"/>
          <p14:tracePt t="48395" x="2692400" y="4994275"/>
          <p14:tracePt t="48402" x="2571750" y="4994275"/>
          <p14:tracePt t="48410" x="2479675" y="4994275"/>
          <p14:tracePt t="48418" x="2393950" y="4994275"/>
          <p14:tracePt t="48426" x="2314575" y="4994275"/>
          <p14:tracePt t="48434" x="2171700" y="4994275"/>
          <p14:tracePt t="48442" x="2074863" y="4994275"/>
          <p14:tracePt t="48450" x="1971675" y="4994275"/>
          <p14:tracePt t="48458" x="1936750" y="4994275"/>
          <p14:tracePt t="48466" x="1885950" y="4972050"/>
          <p14:tracePt t="48474" x="1839913" y="4954588"/>
          <p14:tracePt t="48482" x="1817688" y="4932363"/>
          <p14:tracePt t="48491" x="1793875" y="4921250"/>
          <p14:tracePt t="48499" x="1782763" y="4897438"/>
          <p14:tracePt t="48507" x="1771650" y="4886325"/>
          <p14:tracePt t="48515" x="1771650" y="4875213"/>
          <p14:tracePt t="48693" x="1697038" y="4864100"/>
          <p14:tracePt t="48701" x="1628775" y="4829175"/>
          <p14:tracePt t="48709" x="1571625" y="4778375"/>
          <p14:tracePt t="48718" x="1520825" y="4743450"/>
          <p14:tracePt t="48726" x="1463675" y="4708525"/>
          <p14:tracePt t="48734" x="1428750" y="4686300"/>
          <p14:tracePt t="48742" x="1393825" y="4675188"/>
          <p14:tracePt t="48750" x="1365250" y="4664075"/>
          <p14:tracePt t="48758" x="1354138" y="4664075"/>
          <p14:tracePt t="48766" x="1320800" y="4640263"/>
          <p14:tracePt t="48774" x="1296988" y="4640263"/>
          <p14:tracePt t="48782" x="1285875" y="4640263"/>
          <p14:tracePt t="48798" x="1274763" y="4640263"/>
          <p14:tracePt t="48872" x="1285875" y="4640263"/>
          <p14:tracePt t="48880" x="1308100" y="4640263"/>
          <p14:tracePt t="48888" x="1343025" y="4640263"/>
          <p14:tracePt t="48896" x="1365250" y="4640263"/>
          <p14:tracePt t="48904" x="1406525" y="4651375"/>
          <p14:tracePt t="48912" x="1439863" y="4651375"/>
          <p14:tracePt t="48920" x="1474788" y="4675188"/>
          <p14:tracePt t="48929" x="1508125" y="4686300"/>
          <p14:tracePt t="48936" x="1571625" y="4697413"/>
          <p14:tracePt t="48945" x="1628775" y="4708525"/>
          <p14:tracePt t="48953" x="1685925" y="4732338"/>
          <p14:tracePt t="48962" x="1760538" y="4743450"/>
          <p14:tracePt t="48969" x="1839913" y="4754563"/>
          <p14:tracePt t="48978" x="1982788" y="4765675"/>
          <p14:tracePt t="48985" x="2085975" y="4778375"/>
          <p14:tracePt t="48995" x="2206625" y="4794250"/>
          <p14:tracePt t="49001" x="2274888" y="4806950"/>
          <p14:tracePt t="49009" x="2393950" y="4806950"/>
          <p14:tracePt t="49017" x="2503488" y="4806950"/>
          <p14:tracePt t="49025" x="2617788" y="4806950"/>
          <p14:tracePt t="49034" x="2714625" y="4806950"/>
          <p14:tracePt t="49042" x="2782888" y="4765675"/>
          <p14:tracePt t="49050" x="2846388" y="4721225"/>
          <p14:tracePt t="49244" x="2892425" y="4721225"/>
          <p14:tracePt t="49252" x="2949575" y="4721225"/>
          <p14:tracePt t="49262" x="3006725" y="4721225"/>
          <p14:tracePt t="49269" x="3079750" y="4721225"/>
          <p14:tracePt t="49277" x="3149600" y="4732338"/>
          <p14:tracePt t="49285" x="3222625" y="4732338"/>
          <p14:tracePt t="49293" x="3279775" y="4743450"/>
          <p14:tracePt t="49301" x="3400425" y="4754563"/>
          <p14:tracePt t="49309" x="3503613" y="4754563"/>
          <p14:tracePt t="49317" x="3600450" y="4765675"/>
          <p14:tracePt t="49325" x="3679825" y="4794250"/>
          <p14:tracePt t="49333" x="3703638" y="4794250"/>
          <p14:tracePt t="49341" x="3754438" y="4806950"/>
          <p14:tracePt t="49352" x="3800475" y="4829175"/>
          <p14:tracePt t="49358" x="3857625" y="4851400"/>
          <p14:tracePt t="49366" x="3868738" y="4875213"/>
          <p14:tracePt t="49374" x="3892550" y="4908550"/>
          <p14:tracePt t="49382" x="3892550" y="4954588"/>
          <p14:tracePt t="49390" x="3892550" y="4994275"/>
          <p14:tracePt t="49398" x="3892550" y="5064125"/>
          <p14:tracePt t="49407" x="3846513" y="5160963"/>
          <p14:tracePt t="49414" x="3800475" y="5218113"/>
          <p14:tracePt t="49423" x="3725863" y="5297488"/>
          <p14:tracePt t="49431" x="3679825" y="5337175"/>
          <p14:tracePt t="49440" x="3611563" y="5418138"/>
          <p14:tracePt t="49447" x="3536950" y="5486400"/>
          <p14:tracePt t="49455" x="3479800" y="5549900"/>
          <p14:tracePt t="49463" x="3422650" y="5607050"/>
          <p14:tracePt t="49471" x="3411538" y="5618163"/>
          <p14:tracePt t="49480" x="3371850" y="5675313"/>
          <p14:tracePt t="49487" x="3349625" y="5703888"/>
          <p14:tracePt t="49496" x="3314700" y="5726113"/>
          <p14:tracePt t="49503" x="3303588" y="5737225"/>
          <p14:tracePt t="49513" x="3292475" y="5749925"/>
          <p14:tracePt t="49520" x="3268663" y="5761038"/>
          <p14:tracePt t="49528" x="3246438" y="5761038"/>
          <p14:tracePt t="49536" x="3211513" y="5761038"/>
          <p14:tracePt t="49546" x="3182938" y="5761038"/>
          <p14:tracePt t="49552" x="3160713" y="5749925"/>
          <p14:tracePt t="49561" x="3136900" y="5737225"/>
          <p14:tracePt t="49568" x="3103563" y="5726113"/>
          <p14:tracePt t="49579" x="3068638" y="5703888"/>
          <p14:tracePt t="49585" x="3022600" y="5692775"/>
          <p14:tracePt t="49595" x="2982913" y="5675313"/>
          <p14:tracePt t="49601" x="2936875" y="5664200"/>
          <p14:tracePt t="49613" x="2914650" y="5664200"/>
          <p14:tracePt t="49619" x="2857500" y="5664200"/>
          <p14:tracePt t="49629" x="2817813" y="5664200"/>
          <p14:tracePt t="49633" x="2760663" y="5664200"/>
          <p14:tracePt t="49645" x="2714625" y="5664200"/>
          <p14:tracePt t="49649" x="2668588" y="5664200"/>
          <p14:tracePt t="49662" x="2617788" y="5664200"/>
          <p14:tracePt t="49666" x="2571750" y="5692775"/>
          <p14:tracePt t="49678" x="2525713" y="5726113"/>
          <p14:tracePt t="49682" x="2492375" y="5749925"/>
          <p14:tracePt t="49696" x="2439988" y="5783263"/>
          <p14:tracePt t="49699" x="2382838" y="5818188"/>
          <p14:tracePt t="49712" x="2336800" y="5868988"/>
          <p14:tracePt t="49715" x="2303463" y="5892800"/>
          <p14:tracePt t="49729" x="2274888" y="5915025"/>
          <p14:tracePt t="49732" x="2228850" y="5937250"/>
          <p14:tracePt t="49746" x="2206625" y="5949950"/>
          <p14:tracePt t="49747" x="2182813" y="5961063"/>
          <p14:tracePt t="49755" x="2171700" y="5972175"/>
          <p14:tracePt t="49763" x="2160588" y="5983288"/>
          <p14:tracePt t="49925" x="2149475" y="5983288"/>
          <p14:tracePt t="49933" x="2125663" y="5983288"/>
          <p14:tracePt t="49941" x="2114550" y="5983288"/>
          <p14:tracePt t="49949" x="2085975" y="5994400"/>
          <p14:tracePt t="49957" x="2063750" y="5994400"/>
          <p14:tracePt t="49965" x="2051050" y="6007100"/>
          <p14:tracePt t="49974" x="2039938" y="6007100"/>
          <p14:tracePt t="49990" x="2017713" y="6018213"/>
          <p14:tracePt t="50007" x="2006600" y="6018213"/>
          <p14:tracePt t="50154" x="2006600" y="6007100"/>
          <p14:tracePt t="50162" x="2017713" y="5994400"/>
          <p14:tracePt t="50168" x="2039938" y="5983288"/>
          <p14:tracePt t="50176" x="2051050" y="5972175"/>
          <p14:tracePt t="50184" x="2063750" y="5961063"/>
          <p14:tracePt t="50192" x="2074863" y="5937250"/>
          <p14:tracePt t="50200" x="2085975" y="5926138"/>
          <p14:tracePt t="50209" x="2097088" y="5903913"/>
          <p14:tracePt t="50217" x="2097088" y="5880100"/>
          <p14:tracePt t="50225" x="2114550" y="5868988"/>
          <p14:tracePt t="50233" x="2114550" y="5840413"/>
          <p14:tracePt t="50241" x="2125663" y="5818188"/>
          <p14:tracePt t="50249" x="2125663" y="5807075"/>
          <p14:tracePt t="50257" x="2125663" y="5794375"/>
          <p14:tracePt t="50265" x="2136775" y="5794375"/>
          <p14:tracePt t="50274" x="2136775" y="5783263"/>
          <p14:tracePt t="50281" x="2136775" y="5772150"/>
          <p14:tracePt t="50291" x="2149475" y="5761038"/>
          <p14:tracePt t="50306" x="2160588" y="5749925"/>
          <p14:tracePt t="50314" x="2160588" y="5737225"/>
          <p14:tracePt t="50322" x="2171700" y="5726113"/>
          <p14:tracePt t="50330" x="2182813" y="5715000"/>
          <p14:tracePt t="50338" x="2193925" y="5692775"/>
          <p14:tracePt t="50346" x="2193925" y="5675313"/>
          <p14:tracePt t="50354" x="2206625" y="5664200"/>
          <p14:tracePt t="50363" x="2217738" y="5651500"/>
          <p14:tracePt t="50371" x="2228850" y="5640388"/>
          <p14:tracePt t="50379" x="2239963" y="5640388"/>
          <p14:tracePt t="50630" x="2239963" y="5629275"/>
          <p14:tracePt t="50638" x="2239963" y="5618163"/>
          <p14:tracePt t="50646" x="2251075" y="5607050"/>
          <p14:tracePt t="50654" x="2263775" y="5594350"/>
          <p14:tracePt t="50663" x="2292350" y="5583238"/>
          <p14:tracePt t="50670" x="2314575" y="5572125"/>
          <p14:tracePt t="50678" x="2325688" y="5561013"/>
          <p14:tracePt t="50689" x="2349500" y="5549900"/>
          <p14:tracePt t="50695" x="2360613" y="5526088"/>
          <p14:tracePt t="50708" x="2382838" y="5514975"/>
          <p14:tracePt t="50713" x="2393950" y="5497513"/>
          <p14:tracePt t="50719" x="2406650" y="5486400"/>
          <p14:tracePt t="50728" x="2417763" y="5486400"/>
          <p14:tracePt t="50735" x="2417763" y="5475288"/>
          <p14:tracePt t="50747" x="2428875" y="5464175"/>
          <p14:tracePt t="50751" x="2439988" y="5464175"/>
          <p14:tracePt t="50768" x="2451100" y="5451475"/>
          <p14:tracePt t="50779" x="2463800" y="5451475"/>
          <p14:tracePt t="50792" x="2463800" y="5440363"/>
          <p14:tracePt t="50800" x="2479675" y="5440363"/>
          <p14:tracePt t="50808" x="2492375" y="5440363"/>
          <p14:tracePt t="50825" x="2503488" y="5429250"/>
          <p14:tracePt t="50841" x="2514600" y="5418138"/>
          <p14:tracePt t="50858" x="2525713" y="5418138"/>
          <p14:tracePt t="50865" x="2536825" y="5407025"/>
          <p14:tracePt t="50874" x="2549525" y="5394325"/>
          <p14:tracePt t="50881" x="2549525" y="5383213"/>
          <p14:tracePt t="50889" x="2560638" y="5383213"/>
          <p14:tracePt t="50898" x="2571750" y="5372100"/>
          <p14:tracePt t="50913" x="2571750" y="5360988"/>
          <p14:tracePt t="50922" x="2582863" y="5360988"/>
          <p14:tracePt t="50994" x="2571750" y="5360988"/>
          <p14:tracePt t="51003" x="2549525" y="5360988"/>
          <p14:tracePt t="51011" x="2536825" y="5360988"/>
          <p14:tracePt t="51019" x="2514600" y="5360988"/>
          <p14:tracePt t="51029" x="2492375" y="5372100"/>
          <p14:tracePt t="51035" x="2463800" y="5372100"/>
          <p14:tracePt t="51044" x="2428875" y="5372100"/>
          <p14:tracePt t="51051" x="2393950" y="5394325"/>
          <p14:tracePt t="51059" x="2371725" y="5394325"/>
          <p14:tracePt t="51067" x="2349500" y="5418138"/>
          <p14:tracePt t="51076" x="2325688" y="5429250"/>
          <p14:tracePt t="51084" x="2274888" y="5451475"/>
          <p14:tracePt t="51092" x="2263775" y="5451475"/>
          <p14:tracePt t="51100" x="2228850" y="5464175"/>
          <p14:tracePt t="51108" x="2206625" y="5475288"/>
          <p14:tracePt t="51116" x="2193925" y="5475288"/>
          <p14:tracePt t="51125" x="2182813" y="5486400"/>
          <p14:tracePt t="51132" x="2171700" y="5486400"/>
          <p14:tracePt t="51141" x="2160588" y="5486400"/>
          <p14:tracePt t="51173" x="2171700" y="5486400"/>
          <p14:tracePt t="51181" x="2206625" y="5486400"/>
          <p14:tracePt t="51189" x="2239963" y="5486400"/>
          <p14:tracePt t="51197" x="2263775" y="5475288"/>
          <p14:tracePt t="51205" x="2303463" y="5475288"/>
          <p14:tracePt t="51213" x="2325688" y="5464175"/>
          <p14:tracePt t="51221" x="2349500" y="5464175"/>
          <p14:tracePt t="51230" x="2382838" y="5451475"/>
          <p14:tracePt t="51242" x="2406650" y="5440363"/>
          <p14:tracePt t="51247" x="2417763" y="5429250"/>
          <p14:tracePt t="51258" x="2439988" y="5418138"/>
          <p14:tracePt t="51262" x="2463800" y="5407025"/>
          <p14:tracePt t="51275" x="2479675" y="5394325"/>
          <p14:tracePt t="51279" x="2503488" y="5383213"/>
          <p14:tracePt t="51291" x="2514600" y="5372100"/>
          <p14:tracePt t="51295" x="2536825" y="5349875"/>
          <p14:tracePt t="51309" x="2549525" y="5337175"/>
          <p14:tracePt t="51313" x="2560638" y="5321300"/>
          <p14:tracePt t="51325" x="2560638" y="5308600"/>
          <p14:tracePt t="51329" x="2571750" y="5308600"/>
          <p14:tracePt t="51346" x="2571750" y="5297488"/>
          <p14:tracePt t="51359" x="2571750" y="5286375"/>
          <p14:tracePt t="51367" x="2560638" y="5286375"/>
          <p14:tracePt t="51376" x="2549525" y="5286375"/>
          <p14:tracePt t="51384" x="2525713" y="5286375"/>
          <p14:tracePt t="51392" x="2514600" y="5286375"/>
          <p14:tracePt t="51400" x="2492375" y="5286375"/>
          <p14:tracePt t="51408" x="2479675" y="5286375"/>
          <p14:tracePt t="51416" x="2463800" y="5286375"/>
          <p14:tracePt t="51425" x="2451100" y="5286375"/>
          <p14:tracePt t="51432" x="2439988" y="5286375"/>
          <p14:tracePt t="51442" x="2428875" y="5286375"/>
          <p14:tracePt t="51505" x="2439988" y="5286375"/>
          <p14:tracePt t="51513" x="2451100" y="5286375"/>
          <p14:tracePt t="51521" x="2463800" y="52863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0933F7-029B-1C3B-90AF-8730D5BA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來看看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任務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BAFACB-884D-1CEC-9BCC-DB6001BE0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710" y="1491521"/>
            <a:ext cx="8486903" cy="498423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建立數個類別，分別為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en-US" altLang="zh-TW" dirty="0" err="1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cGraph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節點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(Node)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、以及其他你覺得需要的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class…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在連通圖中加入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load(string)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這個函式，由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main()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呼叫這個函示，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讀進一個代表圖的檔案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後續說明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並儲存於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cGraph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所生成的物件。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根據輸入檔案中的資訊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多組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起點與終點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，來輸出對應之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連接起點與終點之路徑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(Path)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到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paths.txt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若為最短路徑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+10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根據輸入檔案中的資訊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根節點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-root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輸入，以此節點輸出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任意一個生成樹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(Spanning Tree)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檔案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tree.txt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57256" lvl="1" indent="-457200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圖上若有多個樹，編號為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tree0, tree1 … *.txt</a:t>
            </a:r>
          </a:p>
          <a:p>
            <a:pPr marL="857256" lvl="1" indent="-457200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若輸出的每個樹永遠是最小生成樹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(Minimal Spanning Tree)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+10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運用該前述資料結構解經典的 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UVa: 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???</a:t>
            </a:r>
            <a:r>
              <a:rPr lang="zh-TW" altLang="en-US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題目</a:t>
            </a:r>
            <a:endPara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90DF72-B3A6-FE68-8A1F-EFD085A0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C9D3CD8F-4EF9-77FF-5B7E-1D5EDFE908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6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05"/>
    </mc:Choice>
    <mc:Fallback xmlns="">
      <p:transition spd="slow" advTm="112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A223C7-57B8-6AEC-2462-BB6DBA2DD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3" y="2861734"/>
            <a:ext cx="7190770" cy="1915647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找尋任兩點之間的路徑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(PATH)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B6EFC6-2E9B-536C-435D-8FFF1B0D5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7750508" cy="860400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*圖上任意兩點間的路徑不一定存在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連通圖則一定有解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*路徑不需要是最短的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最短路徑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+10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485B8A-9B38-BABB-4217-21EB5271B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2946D46A-69D3-B9A1-2C15-60BED321F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3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94"/>
    </mc:Choice>
    <mc:Fallback xmlns="">
      <p:transition spd="slow" advTm="74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路徑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(Path)</a:t>
            </a:r>
            <a:endParaRPr kumimoji="1" lang="zh-TW" altLang="en-US" dirty="0">
              <a:solidFill>
                <a:srgbClr val="FFFF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5C72176-06EC-ACDF-D084-A7D7ECE2F637}"/>
              </a:ext>
            </a:extLst>
          </p:cNvPr>
          <p:cNvCxnSpPr>
            <a:cxnSpLocks/>
          </p:cNvCxnSpPr>
          <p:nvPr/>
        </p:nvCxnSpPr>
        <p:spPr>
          <a:xfrm>
            <a:off x="2185635" y="2167121"/>
            <a:ext cx="1082837" cy="19173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D9737A86-9E6A-85FD-8E0B-4158A8E66A36}"/>
              </a:ext>
            </a:extLst>
          </p:cNvPr>
          <p:cNvCxnSpPr>
            <a:cxnSpLocks/>
          </p:cNvCxnSpPr>
          <p:nvPr/>
        </p:nvCxnSpPr>
        <p:spPr>
          <a:xfrm flipH="1">
            <a:off x="3257553" y="2796877"/>
            <a:ext cx="4279324" cy="12875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FFD2E3E5-88C5-694B-AA8D-1B9FA67D12AF}"/>
              </a:ext>
            </a:extLst>
          </p:cNvPr>
          <p:cNvCxnSpPr>
            <a:cxnSpLocks/>
          </p:cNvCxnSpPr>
          <p:nvPr/>
        </p:nvCxnSpPr>
        <p:spPr>
          <a:xfrm flipH="1">
            <a:off x="4923947" y="2790885"/>
            <a:ext cx="2616143" cy="319502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526A96E9-0DC4-21D8-F519-84C8EBDC6800}"/>
              </a:ext>
            </a:extLst>
          </p:cNvPr>
          <p:cNvCxnSpPr>
            <a:cxnSpLocks/>
          </p:cNvCxnSpPr>
          <p:nvPr/>
        </p:nvCxnSpPr>
        <p:spPr>
          <a:xfrm flipH="1">
            <a:off x="3085433" y="3958149"/>
            <a:ext cx="1797522" cy="1979326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E3F73231-8007-9CFE-0E12-5F1F98127E0B}"/>
              </a:ext>
            </a:extLst>
          </p:cNvPr>
          <p:cNvCxnSpPr>
            <a:cxnSpLocks/>
          </p:cNvCxnSpPr>
          <p:nvPr/>
        </p:nvCxnSpPr>
        <p:spPr>
          <a:xfrm flipH="1" flipV="1">
            <a:off x="3912724" y="2461888"/>
            <a:ext cx="965626" cy="149626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164AD785-1931-62A8-CF55-1C3EE3494235}"/>
              </a:ext>
            </a:extLst>
          </p:cNvPr>
          <p:cNvCxnSpPr>
            <a:cxnSpLocks/>
          </p:cNvCxnSpPr>
          <p:nvPr/>
        </p:nvCxnSpPr>
        <p:spPr>
          <a:xfrm flipH="1" flipV="1">
            <a:off x="3268472" y="4104323"/>
            <a:ext cx="3257082" cy="199736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167161CF-09BF-6495-5F3D-FB97AF7B1532}"/>
              </a:ext>
            </a:extLst>
          </p:cNvPr>
          <p:cNvCxnSpPr>
            <a:cxnSpLocks/>
          </p:cNvCxnSpPr>
          <p:nvPr/>
        </p:nvCxnSpPr>
        <p:spPr>
          <a:xfrm>
            <a:off x="1808877" y="4389122"/>
            <a:ext cx="3109100" cy="159679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E3259E1A-6734-B8DF-B87B-D50399E6E912}"/>
              </a:ext>
            </a:extLst>
          </p:cNvPr>
          <p:cNvCxnSpPr>
            <a:cxnSpLocks/>
          </p:cNvCxnSpPr>
          <p:nvPr/>
        </p:nvCxnSpPr>
        <p:spPr>
          <a:xfrm flipV="1">
            <a:off x="3285479" y="2461888"/>
            <a:ext cx="2590051" cy="161756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7F50477D-2115-E034-F735-45E4BE447C7C}"/>
              </a:ext>
            </a:extLst>
          </p:cNvPr>
          <p:cNvSpPr txBox="1"/>
          <p:nvPr/>
        </p:nvSpPr>
        <p:spPr>
          <a:xfrm>
            <a:off x="532645" y="6015966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r>
              <a:rPr lang="zh-TW" altLang="en-US" b="1" dirty="0">
                <a:solidFill>
                  <a:srgbClr val="00B0F0"/>
                </a:solidFill>
              </a:rPr>
              <a:t> </a:t>
            </a:r>
            <a:r>
              <a:rPr lang="en-US" altLang="zh-TW" b="1" dirty="0">
                <a:solidFill>
                  <a:srgbClr val="00B0F0"/>
                </a:solidFill>
              </a:rPr>
              <a:t>A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7DEE8940-2451-3659-9B6F-8944AF82B435}"/>
              </a:ext>
            </a:extLst>
          </p:cNvPr>
          <p:cNvSpPr txBox="1"/>
          <p:nvPr/>
        </p:nvSpPr>
        <p:spPr>
          <a:xfrm>
            <a:off x="7038991" y="2110690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r>
              <a:rPr lang="zh-TW" altLang="en-US" b="1" dirty="0">
                <a:solidFill>
                  <a:srgbClr val="00B0F0"/>
                </a:solidFill>
              </a:rPr>
              <a:t> </a:t>
            </a:r>
            <a:r>
              <a:rPr lang="en-US" altLang="zh-TW" b="1" dirty="0">
                <a:solidFill>
                  <a:srgbClr val="00B0F0"/>
                </a:solidFill>
              </a:rPr>
              <a:t>B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A341284C-39BE-CF96-9390-D42B3941B0BA}"/>
              </a:ext>
            </a:extLst>
          </p:cNvPr>
          <p:cNvSpPr txBox="1"/>
          <p:nvPr/>
        </p:nvSpPr>
        <p:spPr>
          <a:xfrm>
            <a:off x="3689431" y="506350"/>
            <a:ext cx="3533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連結兩節點間的不重複路徑</a:t>
            </a:r>
            <a:endParaRPr kumimoji="1" lang="en-US" altLang="zh-TW" dirty="0">
              <a:solidFill>
                <a:srgbClr val="FFFF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意即同一個節點不會重複通過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EC54ABA1-12A8-8F07-EA38-B7BBF89E09D5}"/>
              </a:ext>
            </a:extLst>
          </p:cNvPr>
          <p:cNvCxnSpPr>
            <a:cxnSpLocks/>
          </p:cNvCxnSpPr>
          <p:nvPr/>
        </p:nvCxnSpPr>
        <p:spPr>
          <a:xfrm>
            <a:off x="648836" y="1184001"/>
            <a:ext cx="2430627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C6975390-06B7-4EB9-14AB-A7FEED9C1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34"/>
    </mc:Choice>
    <mc:Fallback xmlns="">
      <p:transition spd="slow" advTm="44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23" x="2479675" y="5297488"/>
          <p14:tracePt t="6726" x="2503488" y="5308600"/>
          <p14:tracePt t="6727" x="2514600" y="5321300"/>
          <p14:tracePt t="6735" x="2549525" y="5337175"/>
          <p14:tracePt t="6743" x="2582863" y="5349875"/>
          <p14:tracePt t="6751" x="2617788" y="5372100"/>
          <p14:tracePt t="6759" x="2657475" y="5383213"/>
          <p14:tracePt t="6767" x="2703513" y="5407025"/>
          <p14:tracePt t="6775" x="2736850" y="5429250"/>
          <p14:tracePt t="6785" x="2794000" y="5451475"/>
          <p14:tracePt t="6791" x="2828925" y="5464175"/>
          <p14:tracePt t="6799" x="2879725" y="5486400"/>
          <p14:tracePt t="6808" x="2925763" y="5497513"/>
          <p14:tracePt t="6816" x="2982913" y="5526088"/>
          <p14:tracePt t="6824" x="3046413" y="5537200"/>
          <p14:tracePt t="6832" x="3103563" y="5549900"/>
          <p14:tracePt t="6840" x="3149600" y="5549900"/>
          <p14:tracePt t="6849" x="3194050" y="5561013"/>
          <p14:tracePt t="6856" x="3235325" y="5561013"/>
          <p14:tracePt t="6867" x="3268663" y="5561013"/>
          <p14:tracePt t="6873" x="3314700" y="5561013"/>
          <p14:tracePt t="6882" x="3349625" y="5561013"/>
          <p14:tracePt t="6888" x="3371850" y="5561013"/>
          <p14:tracePt t="6899" x="3400425" y="5561013"/>
          <p14:tracePt t="6905" x="3422650" y="5561013"/>
          <p14:tracePt t="6915" x="3435350" y="5561013"/>
          <p14:tracePt t="6933" x="3446463" y="5561013"/>
          <p14:tracePt t="6954" x="3446463" y="5549900"/>
          <p14:tracePt t="6970" x="3446463" y="5537200"/>
          <p14:tracePt t="6978" x="3435350" y="5514975"/>
          <p14:tracePt t="6986" x="3411538" y="5497513"/>
          <p14:tracePt t="6994" x="3389313" y="5475288"/>
          <p14:tracePt t="7002" x="3349625" y="5464175"/>
          <p14:tracePt t="7010" x="3325813" y="5440363"/>
          <p14:tracePt t="7018" x="3279775" y="5407025"/>
          <p14:tracePt t="7026" x="3235325" y="5394325"/>
          <p14:tracePt t="7034" x="3182938" y="5360988"/>
          <p14:tracePt t="7043" x="3136900" y="5337175"/>
          <p14:tracePt t="7051" x="3079750" y="5297488"/>
          <p14:tracePt t="7059" x="3035300" y="5275263"/>
          <p14:tracePt t="7067" x="2971800" y="5240338"/>
          <p14:tracePt t="7075" x="2914650" y="5207000"/>
          <p14:tracePt t="7083" x="2857500" y="5183188"/>
          <p14:tracePt t="7091" x="2794000" y="5149850"/>
          <p14:tracePt t="7100" x="2749550" y="5108575"/>
          <p14:tracePt t="7108" x="2703513" y="5064125"/>
          <p14:tracePt t="7117" x="2657475" y="5029200"/>
          <p14:tracePt t="7124" x="2606675" y="4994275"/>
          <p14:tracePt t="7132" x="2593975" y="4972050"/>
          <p14:tracePt t="7140" x="2571750" y="4932363"/>
          <p14:tracePt t="7149" x="2549525" y="4908550"/>
          <p14:tracePt t="7156" x="2525713" y="4875213"/>
          <p14:tracePt t="7165" x="2514600" y="4851400"/>
          <p14:tracePt t="7172" x="2503488" y="4840288"/>
          <p14:tracePt t="7182" x="2503488" y="4818063"/>
          <p14:tracePt t="7189" x="2503488" y="4806950"/>
          <p14:tracePt t="7205" x="2503488" y="4794250"/>
          <p14:tracePt t="7215" x="2514600" y="4778375"/>
          <p14:tracePt t="7221" x="2536825" y="4778375"/>
          <p14:tracePt t="7231" x="2571750" y="4778375"/>
          <p14:tracePt t="7237" x="2593975" y="4778375"/>
          <p14:tracePt t="7249" x="2628900" y="4778375"/>
          <p14:tracePt t="7253" x="2679700" y="4778375"/>
          <p14:tracePt t="7264" x="2714625" y="4778375"/>
          <p14:tracePt t="7270" x="2771775" y="4794250"/>
          <p14:tracePt t="7283" x="2806700" y="4818063"/>
          <p14:tracePt t="7286" x="2868613" y="4851400"/>
          <p14:tracePt t="7297" x="2925763" y="4897438"/>
          <p14:tracePt t="7302" x="2994025" y="4943475"/>
          <p14:tracePt t="7316" x="3046413" y="4994275"/>
          <p14:tracePt t="7319" x="3103563" y="5029200"/>
          <p14:tracePt t="7330" x="3149600" y="5064125"/>
          <p14:tracePt t="7335" x="3171825" y="5075238"/>
          <p14:tracePt t="7348" x="3222625" y="5097463"/>
          <p14:tracePt t="7351" x="3268663" y="5121275"/>
          <p14:tracePt t="7364" x="3303588" y="5132388"/>
          <p14:tracePt t="7368" x="3325813" y="5149850"/>
          <p14:tracePt t="7383" x="3349625" y="5149850"/>
          <p14:tracePt t="7384" x="3360738" y="5160963"/>
          <p14:tracePt t="7391" x="3371850" y="5160963"/>
          <p14:tracePt t="7433" x="3336925" y="5160963"/>
          <p14:tracePt t="7440" x="3303588" y="5160963"/>
          <p14:tracePt t="7449" x="3268663" y="5160963"/>
          <p14:tracePt t="7456" x="3211513" y="5149850"/>
          <p14:tracePt t="7465" x="3136900" y="5149850"/>
          <p14:tracePt t="7472" x="3079750" y="5132388"/>
          <p14:tracePt t="7480" x="2994025" y="5121275"/>
          <p14:tracePt t="7489" x="2914650" y="5121275"/>
          <p14:tracePt t="7499" x="2828925" y="5097463"/>
          <p14:tracePt t="7505" x="2692400" y="5075238"/>
          <p14:tracePt t="7514" x="2640013" y="5075238"/>
          <p14:tracePt t="7521" x="2549525" y="5064125"/>
          <p14:tracePt t="7533" x="2451100" y="5051425"/>
          <p14:tracePt t="7538" x="2371725" y="5051425"/>
          <p14:tracePt t="7546" x="2274888" y="5051425"/>
          <p14:tracePt t="7553" x="2182813" y="5051425"/>
          <p14:tracePt t="7561" x="2097088" y="5051425"/>
          <p14:tracePt t="7569" x="2006600" y="5051425"/>
          <p14:tracePt t="7578" x="1925638" y="5051425"/>
          <p14:tracePt t="7586" x="1851025" y="5064125"/>
          <p14:tracePt t="7594" x="1782763" y="5064125"/>
          <p14:tracePt t="7602" x="1771650" y="5075238"/>
          <p14:tracePt t="7610" x="1708150" y="5075238"/>
          <p14:tracePt t="7618" x="1674813" y="5086350"/>
          <p14:tracePt t="7626" x="1639888" y="5097463"/>
          <p14:tracePt t="7635" x="1606550" y="5097463"/>
          <p14:tracePt t="7642" x="1582738" y="5108575"/>
          <p14:tracePt t="7651" x="1571625" y="5121275"/>
          <p14:tracePt t="7667" x="1543050" y="5132388"/>
          <p14:tracePt t="7667" x="1520825" y="5160963"/>
          <p14:tracePt t="7675" x="1497013" y="5183188"/>
          <p14:tracePt t="7683" x="1485900" y="5207000"/>
          <p14:tracePt t="7691" x="1474788" y="5240338"/>
          <p14:tracePt t="7699" x="1463675" y="5275263"/>
          <p14:tracePt t="7708" x="1463675" y="5308600"/>
          <p14:tracePt t="7716" x="1450975" y="5360988"/>
          <p14:tracePt t="7723" x="1450975" y="5407025"/>
          <p14:tracePt t="7733" x="1450975" y="5464175"/>
          <p14:tracePt t="7740" x="1450975" y="5514975"/>
          <p14:tracePt t="7749" x="1450975" y="5561013"/>
          <p14:tracePt t="7756" x="1450975" y="5618163"/>
          <p14:tracePt t="7766" x="1474788" y="5664200"/>
          <p14:tracePt t="7772" x="1497013" y="5715000"/>
          <p14:tracePt t="7783" x="1520825" y="5761038"/>
          <p14:tracePt t="7788" x="1560513" y="5807075"/>
          <p14:tracePt t="7799" x="1593850" y="5851525"/>
          <p14:tracePt t="7805" x="1628775" y="5903913"/>
          <p14:tracePt t="7819" x="1663700" y="5949950"/>
          <p14:tracePt t="7822" x="1697038" y="5994400"/>
          <p14:tracePt t="7833" x="1749425" y="6040438"/>
          <p14:tracePt t="7837" x="1793875" y="6080125"/>
          <p14:tracePt t="7849" x="1839913" y="6115050"/>
          <p14:tracePt t="7853" x="1897063" y="6149975"/>
          <p14:tracePt t="7866" x="1949450" y="6172200"/>
          <p14:tracePt t="7870" x="2006600" y="6183313"/>
          <p14:tracePt t="7883" x="2063750" y="6194425"/>
          <p14:tracePt t="7886" x="2136775" y="6207125"/>
          <p14:tracePt t="7899" x="2206625" y="6207125"/>
          <p14:tracePt t="7902" x="2303463" y="6207125"/>
          <p14:tracePt t="7918" x="2382838" y="6207125"/>
          <p14:tracePt t="7919" x="2451100" y="6194425"/>
          <p14:tracePt t="7933" x="2549525" y="6172200"/>
          <p14:tracePt t="7936" x="2628900" y="6149975"/>
          <p14:tracePt t="7950" x="2714625" y="6126163"/>
          <p14:tracePt t="7952" x="2806700" y="6092825"/>
          <p14:tracePt t="7966" x="2892425" y="6057900"/>
          <p14:tracePt t="7968" x="2971800" y="6018213"/>
          <p14:tracePt t="7983" x="3057525" y="5983288"/>
          <p14:tracePt t="7984" x="3125788" y="5926138"/>
          <p14:tracePt t="7991" x="3211513" y="5880100"/>
          <p14:tracePt t="8000" x="3268663" y="5829300"/>
          <p14:tracePt t="8007" x="3349625" y="5783263"/>
          <p14:tracePt t="8017" x="3411538" y="5737225"/>
          <p14:tracePt t="8024" x="3479800" y="5675313"/>
          <p14:tracePt t="8033" x="3536950" y="5618163"/>
          <p14:tracePt t="8040" x="3600450" y="5561013"/>
          <p14:tracePt t="8050" x="3657600" y="5475288"/>
          <p14:tracePt t="8056" x="3703638" y="5418138"/>
          <p14:tracePt t="8066" x="3754438" y="5337175"/>
          <p14:tracePt t="8072" x="3800475" y="5251450"/>
          <p14:tracePt t="8083" x="3835400" y="5160963"/>
          <p14:tracePt t="8088" x="3879850" y="5006975"/>
          <p14:tracePt t="8099" x="3925888" y="4897438"/>
          <p14:tracePt t="8105" x="3943350" y="4829175"/>
          <p14:tracePt t="8116" x="3978275" y="4651375"/>
          <p14:tracePt t="8121" x="4000500" y="4521200"/>
          <p14:tracePt t="8133" x="4011613" y="4389438"/>
          <p14:tracePt t="8137" x="4035425" y="4235450"/>
          <p14:tracePt t="8150" x="4046538" y="4086225"/>
          <p14:tracePt t="8154" x="4057650" y="3943350"/>
          <p14:tracePt t="8166" x="4068763" y="3765550"/>
          <p14:tracePt t="8169" x="4079875" y="3600450"/>
          <p14:tracePt t="8184" x="4092575" y="3446463"/>
          <p14:tracePt t="8187" x="4103688" y="3268663"/>
          <p14:tracePt t="8200" x="4103688" y="3200400"/>
          <p14:tracePt t="8203" x="4103688" y="3057525"/>
          <p14:tracePt t="8216" x="4103688" y="2914650"/>
          <p14:tracePt t="8219" x="4103688" y="2811463"/>
          <p14:tracePt t="8233" x="4103688" y="2692400"/>
          <p14:tracePt t="8236" x="4103688" y="2582863"/>
          <p14:tracePt t="8250" x="4103688" y="2492375"/>
          <p14:tracePt t="8252" x="4103688" y="2406650"/>
          <p14:tracePt t="8267" x="4103688" y="2314575"/>
          <p14:tracePt t="8267" x="4103688" y="2217738"/>
          <p14:tracePt t="8275" x="4103688" y="2136775"/>
          <p14:tracePt t="8283" x="4103688" y="2028825"/>
          <p14:tracePt t="8291" x="4132263" y="1874838"/>
          <p14:tracePt t="8300" x="4165600" y="1760538"/>
          <p14:tracePt t="8307" x="4211638" y="1639888"/>
          <p14:tracePt t="8317" x="4268788" y="1520825"/>
          <p14:tracePt t="8323" x="4332288" y="1406525"/>
          <p14:tracePt t="8333" x="4365625" y="1331913"/>
          <p14:tracePt t="8339" x="4435475" y="1239838"/>
          <p14:tracePt t="8350" x="4543425" y="1063625"/>
          <p14:tracePt t="8356" x="4578350" y="1017588"/>
          <p14:tracePt t="8366" x="4657725" y="920750"/>
          <p14:tracePt t="8372" x="4721225" y="839788"/>
          <p14:tracePt t="8383" x="4789488" y="765175"/>
          <p14:tracePt t="8388" x="4851400" y="708025"/>
          <p14:tracePt t="8400" x="4897438" y="650875"/>
          <p14:tracePt t="8404" x="4954588" y="600075"/>
          <p14:tracePt t="8417" x="5011738" y="554038"/>
          <p14:tracePt t="8434" x="5075238" y="520700"/>
          <p14:tracePt t="8440" x="5121275" y="496888"/>
          <p14:tracePt t="8448" x="5154613" y="485775"/>
          <p14:tracePt t="8454" x="5200650" y="463550"/>
          <p14:tracePt t="8461" x="5286375" y="434975"/>
          <p14:tracePt t="8469" x="5343525" y="422275"/>
          <p14:tracePt t="8478" x="5389563" y="411163"/>
          <p14:tracePt t="8485" x="5440363" y="400050"/>
          <p14:tracePt t="8494" x="5497513" y="400050"/>
          <p14:tracePt t="8502" x="5554663" y="388938"/>
          <p14:tracePt t="8510" x="5618163" y="388938"/>
          <p14:tracePt t="8518" x="5675313" y="377825"/>
          <p14:tracePt t="8526" x="5697538" y="377825"/>
          <p14:tracePt t="8534" x="5743575" y="377825"/>
          <p14:tracePt t="8542" x="5783263" y="377825"/>
          <p14:tracePt t="8551" x="5818188" y="377825"/>
          <p14:tracePt t="8558" x="5851525" y="377825"/>
          <p14:tracePt t="8567" x="5886450" y="377825"/>
          <p14:tracePt t="8575" x="5908675" y="377825"/>
          <p14:tracePt t="8583" x="5932488" y="377825"/>
          <p14:tracePt t="8591" x="5961063" y="377825"/>
          <p14:tracePt t="8600" x="5983288" y="388938"/>
          <p14:tracePt t="8607" x="6007100" y="400050"/>
          <p14:tracePt t="8617" x="6018213" y="411163"/>
          <p14:tracePt t="8623" x="6029325" y="446088"/>
          <p14:tracePt t="8633" x="6040438" y="485775"/>
          <p14:tracePt t="8639" x="6040438" y="565150"/>
          <p14:tracePt t="8867" x="6040438" y="588963"/>
          <p14:tracePt t="8875" x="6040438" y="611188"/>
          <p14:tracePt t="8883" x="6051550" y="650875"/>
          <p14:tracePt t="8891" x="6075363" y="674688"/>
          <p14:tracePt t="8900" x="6097588" y="708025"/>
          <p14:tracePt t="8907" x="6172200" y="817563"/>
          <p14:tracePt t="8916" x="6218238" y="885825"/>
          <p14:tracePt t="8923" x="6275388" y="965200"/>
          <p14:tracePt t="8932" x="6315075" y="1017588"/>
          <p14:tracePt t="8940" x="6383338" y="1096963"/>
          <p14:tracePt t="8948" x="6451600" y="1193800"/>
          <p14:tracePt t="8956" x="6515100" y="1263650"/>
          <p14:tracePt t="8964" x="6583363" y="1343025"/>
          <p14:tracePt t="8972" x="6640513" y="1428750"/>
          <p14:tracePt t="8981" x="6715125" y="1497013"/>
          <p14:tracePt t="8988" x="6772275" y="1571625"/>
          <p14:tracePt t="8998" x="6829425" y="1617663"/>
          <p14:tracePt t="9004" x="6892925" y="1663700"/>
          <p14:tracePt t="9014" x="6950075" y="1708150"/>
          <p14:tracePt t="9020" x="6972300" y="1725613"/>
          <p14:tracePt t="9031" x="7007225" y="1736725"/>
          <p14:tracePt t="9037" x="7046913" y="1749425"/>
          <p14:tracePt t="9045" x="7080250" y="1760538"/>
          <p14:tracePt t="9053" x="7092950" y="1760538"/>
          <p14:tracePt t="9061" x="7104063" y="1771650"/>
          <p14:tracePt t="9069" x="7115175" y="1771650"/>
          <p14:tracePt t="9118" x="7092950" y="1771650"/>
          <p14:tracePt t="9126" x="7080250" y="1771650"/>
          <p14:tracePt t="9134" x="7058025" y="1771650"/>
          <p14:tracePt t="9142" x="7029450" y="1771650"/>
          <p14:tracePt t="9150" x="7007225" y="1771650"/>
          <p14:tracePt t="9158" x="6983413" y="1771650"/>
          <p14:tracePt t="9167" x="6961188" y="1771650"/>
          <p14:tracePt t="9174" x="6915150" y="1771650"/>
          <p14:tracePt t="9183" x="6892925" y="1771650"/>
          <p14:tracePt t="9191" x="6851650" y="1771650"/>
          <p14:tracePt t="9200" x="6818313" y="1771650"/>
          <p14:tracePt t="9207" x="6783388" y="1771650"/>
          <p14:tracePt t="9215" x="6750050" y="1793875"/>
          <p14:tracePt t="9223" x="6715125" y="1817688"/>
          <p14:tracePt t="9231" x="6640513" y="1874838"/>
          <p14:tracePt t="9239" x="6572250" y="1949450"/>
          <p14:tracePt t="9248" x="6503988" y="2051050"/>
          <p14:tracePt t="9256" x="6361113" y="2279650"/>
          <p14:tracePt t="9265" x="6251575" y="2468563"/>
          <p14:tracePt t="9272" x="6194425" y="2593975"/>
          <p14:tracePt t="9281" x="6097588" y="2782888"/>
          <p14:tracePt t="9288" x="6075363" y="2868613"/>
          <p14:tracePt t="9298" x="6007100" y="3022600"/>
          <p14:tracePt t="9304" x="5994400" y="3057525"/>
          <p14:tracePt t="9314" x="5961063" y="3149600"/>
          <p14:tracePt t="9320" x="5949950" y="3211513"/>
          <p14:tracePt t="9331" x="5932488" y="3257550"/>
          <p14:tracePt t="9337" x="5921375" y="3292475"/>
          <p14:tracePt t="9345" x="5921375" y="3314700"/>
          <p14:tracePt t="9353" x="5921375" y="3325813"/>
          <p14:tracePt t="9361" x="5921375" y="3343275"/>
          <p14:tracePt t="9369" x="5921375" y="3354388"/>
          <p14:tracePt t="9523" x="5921375" y="3378200"/>
          <p14:tracePt t="9531" x="5921375" y="3400425"/>
          <p14:tracePt t="9539" x="5908675" y="3435350"/>
          <p14:tracePt t="9548" x="5897563" y="3479800"/>
          <p14:tracePt t="9555" x="5886450" y="3514725"/>
          <p14:tracePt t="9564" x="5864225" y="3554413"/>
          <p14:tracePt t="9571" x="5851525" y="3600450"/>
          <p14:tracePt t="9581" x="5818188" y="3668713"/>
          <p14:tracePt t="9588" x="5783263" y="3743325"/>
          <p14:tracePt t="9598" x="5743575" y="3811588"/>
          <p14:tracePt t="9604" x="5732463" y="3835400"/>
          <p14:tracePt t="9614" x="5708650" y="3868738"/>
          <p14:tracePt t="9620" x="5686425" y="3908425"/>
          <p14:tracePt t="9630" x="5664200" y="3932238"/>
          <p14:tracePt t="9636" x="5651500" y="3954463"/>
          <p14:tracePt t="9644" x="5640388" y="3965575"/>
          <p14:tracePt t="9653" x="5629275" y="3978275"/>
          <p14:tracePt t="9661" x="5618163" y="3989388"/>
          <p14:tracePt t="9669" x="5607050" y="3989388"/>
          <p14:tracePt t="9677" x="5594350" y="3989388"/>
          <p14:tracePt t="9685" x="5583238" y="4000500"/>
          <p14:tracePt t="9693" x="5565775" y="4000500"/>
          <p14:tracePt t="9701" x="5532438" y="4000500"/>
          <p14:tracePt t="9709" x="5521325" y="4000500"/>
          <p14:tracePt t="9718" x="5497513" y="4000500"/>
          <p14:tracePt t="9725" x="5451475" y="4000500"/>
          <p14:tracePt t="9735" x="5440363" y="4000500"/>
          <p14:tracePt t="9742" x="5389563" y="4011613"/>
          <p14:tracePt t="9751" x="5378450" y="4011613"/>
          <p14:tracePt t="9758" x="5354638" y="4022725"/>
          <p14:tracePt t="9768" x="5321300" y="4035425"/>
          <p14:tracePt t="9774" x="5286375" y="4057650"/>
          <p14:tracePt t="9784" x="5251450" y="4086225"/>
          <p14:tracePt t="9791" x="5229225" y="4108450"/>
          <p14:tracePt t="9801" x="5200650" y="4121150"/>
          <p14:tracePt t="9807" x="5178425" y="4132263"/>
          <p14:tracePt t="9818" x="5154613" y="4143375"/>
          <p14:tracePt t="9823" x="5132388" y="4165600"/>
          <p14:tracePt t="9835" x="5121275" y="4178300"/>
          <p14:tracePt t="9839" x="5108575" y="4178300"/>
          <p14:tracePt t="9851" x="5097463" y="4189413"/>
          <p14:tracePt t="9855" x="5086350" y="4189413"/>
          <p14:tracePt t="9868" x="5075238" y="4200525"/>
          <p14:tracePt t="9880" x="5064125" y="4200525"/>
          <p14:tracePt t="9904" x="5051425" y="4200525"/>
          <p14:tracePt t="9913" x="5051425" y="4189413"/>
          <p14:tracePt t="9920" x="5051425" y="4178300"/>
          <p14:tracePt t="9931" x="5051425" y="4165600"/>
          <p14:tracePt t="9944" x="5051425" y="4154488"/>
          <p14:tracePt t="9952" x="5051425" y="4143375"/>
          <p14:tracePt t="9969" x="5040313" y="4143375"/>
          <p14:tracePt t="9985" x="5040313" y="4132263"/>
          <p14:tracePt t="9993" x="5022850" y="4132263"/>
          <p14:tracePt t="10009" x="5011738" y="4132263"/>
          <p14:tracePt t="10025" x="5000625" y="4132263"/>
          <p14:tracePt t="10042" x="5000625" y="4121150"/>
          <p14:tracePt t="10051" x="4989513" y="4121150"/>
          <p14:tracePt t="10074" x="4978400" y="4108450"/>
          <p14:tracePt t="10098" x="4965700" y="4097338"/>
          <p14:tracePt t="10115" x="4965700" y="4086225"/>
          <p14:tracePt t="10123" x="4954588" y="4086225"/>
          <p14:tracePt t="10139" x="4954588" y="4075113"/>
          <p14:tracePt t="10148" x="4954588" y="4057650"/>
          <p14:tracePt t="10163" x="4943475" y="4057650"/>
          <p14:tracePt t="10171" x="4943475" y="4046538"/>
          <p14:tracePt t="10277" x="4954588" y="4046538"/>
          <p14:tracePt t="10309" x="4954588" y="4057650"/>
          <p14:tracePt t="10836" x="4943475" y="4057650"/>
          <p14:tracePt t="10844" x="4932363" y="4057650"/>
          <p14:tracePt t="10852" x="4932363" y="4075113"/>
          <p14:tracePt t="10869" x="4921250" y="4075113"/>
          <p14:tracePt t="10876" x="4921250" y="4086225"/>
          <p14:tracePt t="10885" x="4908550" y="4086225"/>
          <p14:tracePt t="10902" x="4897438" y="4086225"/>
          <p14:tracePt t="10917" x="4886325" y="4086225"/>
          <p14:tracePt t="10941" x="4875213" y="4086225"/>
          <p14:tracePt t="10949" x="4875213" y="4097338"/>
          <p14:tracePt t="10958" x="4864100" y="4097338"/>
          <p14:tracePt t="10974" x="4851400" y="4097338"/>
          <p14:tracePt t="10982" x="4851400" y="4108450"/>
          <p14:tracePt t="10998" x="4835525" y="4121150"/>
          <p14:tracePt t="11006" x="4822825" y="4132263"/>
          <p14:tracePt t="11014" x="4811713" y="4154488"/>
          <p14:tracePt t="11022" x="4811713" y="4189413"/>
          <p14:tracePt t="11031" x="4800600" y="4222750"/>
          <p14:tracePt t="11038" x="4789488" y="4264025"/>
          <p14:tracePt t="11048" x="4765675" y="4354513"/>
          <p14:tracePt t="11055" x="4743450" y="4451350"/>
          <p14:tracePt t="11064" x="4721225" y="4565650"/>
          <p14:tracePt t="11071" x="4697413" y="4686300"/>
          <p14:tracePt t="11081" x="4657725" y="4864100"/>
          <p14:tracePt t="11087" x="4622800" y="5029200"/>
          <p14:tracePt t="11096" x="4578350" y="5218113"/>
          <p14:tracePt t="11103" x="4554538" y="5418138"/>
          <p14:tracePt t="11111" x="4532313" y="5607050"/>
          <p14:tracePt t="11119" x="4497388" y="5794375"/>
          <p14:tracePt t="11128" x="4486275" y="5961063"/>
          <p14:tracePt t="11136" x="4457700" y="6137275"/>
          <p14:tracePt t="11144" x="4457700" y="6207125"/>
          <p14:tracePt t="11152" x="4446588" y="6337300"/>
          <p14:tracePt t="11160" x="4435475" y="6457950"/>
          <p14:tracePt t="11169" x="4435475" y="6550025"/>
          <p14:tracePt t="11176" x="4435475" y="6583363"/>
          <p14:tracePt t="11185" x="4435475" y="6646863"/>
          <p14:tracePt t="11403" x="4422775" y="6657975"/>
          <p14:tracePt t="11411" x="4411663" y="6669088"/>
          <p14:tracePt t="11420" x="4389438" y="6680200"/>
          <p14:tracePt t="11428" x="4365625" y="6715125"/>
          <p14:tracePt t="11436" x="4332288" y="6726238"/>
          <p14:tracePt t="11444" x="4308475" y="6750050"/>
          <p14:tracePt t="11452" x="4292600" y="6761163"/>
          <p14:tracePt t="11460" x="4257675" y="6778625"/>
          <p14:tracePt t="11481" x="4211638" y="6811963"/>
          <p14:tracePt t="11488" x="4189413" y="6823075"/>
          <p14:tracePt t="11494" x="4143375" y="6846888"/>
          <p14:tracePt t="11811" x="3914775" y="6750050"/>
          <p14:tracePt t="11813" x="3914775" y="6657975"/>
          <p14:tracePt t="11837" x="3892550" y="6292850"/>
          <p14:tracePt t="11852" x="3857625" y="6115050"/>
          <p14:tracePt t="11858" x="3846513" y="6007100"/>
          <p14:tracePt t="11866" x="3822700" y="5926138"/>
          <p14:tracePt t="11874" x="3800475" y="5840413"/>
          <p14:tracePt t="11883" x="3778250" y="5772150"/>
          <p14:tracePt t="11890" x="3765550" y="5749925"/>
          <p14:tracePt t="11898" x="3754438" y="5703888"/>
          <p14:tracePt t="11906" x="3736975" y="5664200"/>
          <p14:tracePt t="11915" x="3725863" y="5640388"/>
          <p14:tracePt t="11922" x="3714750" y="5618163"/>
          <p14:tracePt t="12181" x="3692525" y="5594350"/>
          <p14:tracePt t="12190" x="3668713" y="5572125"/>
          <p14:tracePt t="12199" x="3657600" y="5549900"/>
          <p14:tracePt t="12206" x="3622675" y="5514975"/>
          <p14:tracePt t="12215" x="3589338" y="5475288"/>
          <p14:tracePt t="12222" x="3560763" y="5451475"/>
          <p14:tracePt t="12230" x="3536950" y="5418138"/>
          <p14:tracePt t="12238" x="3503613" y="5383213"/>
          <p14:tracePt t="12248" x="3479800" y="5349875"/>
          <p14:tracePt t="12254" x="3457575" y="5308600"/>
          <p14:tracePt t="12263" x="3435350" y="5264150"/>
          <p14:tracePt t="12270" x="3411538" y="5229225"/>
          <p14:tracePt t="12281" x="3400425" y="5183188"/>
          <p14:tracePt t="12287" x="3371850" y="5132388"/>
          <p14:tracePt t="12295" x="3371850" y="5075238"/>
          <p14:tracePt t="12303" x="3360738" y="5018088"/>
          <p14:tracePt t="12311" x="3360738" y="4932363"/>
          <p14:tracePt t="12319" x="3360738" y="4840288"/>
          <p14:tracePt t="12327" x="3360738" y="4743450"/>
          <p14:tracePt t="12336" x="3360738" y="4589463"/>
          <p14:tracePt t="12343" x="3371850" y="4497388"/>
          <p14:tracePt t="12352" x="3389313" y="4440238"/>
          <p14:tracePt t="12360" x="3422650" y="4332288"/>
          <p14:tracePt t="12368" x="3457575" y="4222750"/>
          <p14:tracePt t="12376" x="3492500" y="4132263"/>
          <p14:tracePt t="12384" x="3560763" y="3954463"/>
          <p14:tracePt t="12392" x="3611563" y="3846513"/>
          <p14:tracePt t="12400" x="3635375" y="3800475"/>
          <p14:tracePt t="12408" x="3679825" y="3708400"/>
          <p14:tracePt t="12416" x="3736975" y="3611563"/>
          <p14:tracePt t="12424" x="3789363" y="3532188"/>
          <p14:tracePt t="12433" x="3835400" y="3457575"/>
          <p14:tracePt t="12441" x="3879850" y="3389313"/>
          <p14:tracePt t="12449" x="3925888" y="3325813"/>
          <p14:tracePt t="12457" x="3978275" y="3268663"/>
          <p14:tracePt t="12466" x="4022725" y="3222625"/>
          <p14:tracePt t="12473" x="4068763" y="3178175"/>
          <p14:tracePt t="12481" x="4132263" y="3136900"/>
          <p14:tracePt t="12489" x="4178300" y="3103563"/>
          <p14:tracePt t="12498" x="4211638" y="3068638"/>
          <p14:tracePt t="12506" x="4268788" y="3035300"/>
          <p14:tracePt t="12514" x="4321175" y="3000375"/>
          <p14:tracePt t="12522" x="4365625" y="2960688"/>
          <p14:tracePt t="12532" x="4411663" y="2936875"/>
          <p14:tracePt t="12538" x="4457700" y="2925763"/>
          <p14:tracePt t="12547" x="4508500" y="2903538"/>
          <p14:tracePt t="12554" x="4554538" y="2892425"/>
          <p14:tracePt t="12565" x="4578350" y="2879725"/>
          <p14:tracePt t="12570" x="4646613" y="2879725"/>
          <p14:tracePt t="12580" x="4675188" y="2879725"/>
          <p14:tracePt t="12587" x="4732338" y="2879725"/>
          <p14:tracePt t="12598" x="4765675" y="2879725"/>
          <p14:tracePt t="12604" x="4800600" y="2879725"/>
          <p14:tracePt t="12614" x="4851400" y="2879725"/>
          <p14:tracePt t="12620" x="4886325" y="2879725"/>
          <p14:tracePt t="12632" x="4908550" y="2879725"/>
          <p14:tracePt t="12637" x="4965700" y="2892425"/>
          <p14:tracePt t="12647" x="5000625" y="2903538"/>
          <p14:tracePt t="12653" x="5064125" y="2914650"/>
          <p14:tracePt t="12665" x="5108575" y="2925763"/>
          <p14:tracePt t="12671" x="5200650" y="2936875"/>
          <p14:tracePt t="12680" x="5240338" y="2949575"/>
          <p14:tracePt t="12687" x="5321300" y="2960688"/>
          <p14:tracePt t="12699" x="5407025" y="2971800"/>
          <p14:tracePt t="12703" x="5508625" y="2989263"/>
          <p14:tracePt t="12714" x="5664200" y="3000375"/>
          <p14:tracePt t="12720" x="5721350" y="3000375"/>
          <p14:tracePt t="12731" x="5829300" y="3022600"/>
          <p14:tracePt t="12736" x="5921375" y="3035300"/>
          <p14:tracePt t="12747" x="6018213" y="3057525"/>
          <p14:tracePt t="12754" x="6097588" y="3079750"/>
          <p14:tracePt t="12765" x="6172200" y="3103563"/>
          <p14:tracePt t="12766" x="6240463" y="3136900"/>
          <p14:tracePt t="12773" x="6315075" y="3189288"/>
          <p14:tracePt t="12781" x="6383338" y="3235325"/>
          <p14:tracePt t="12789" x="6440488" y="3268663"/>
          <p14:tracePt t="12798" x="6486525" y="3314700"/>
          <p14:tracePt t="12805" x="6550025" y="3365500"/>
          <p14:tracePt t="12814" x="6594475" y="3400425"/>
          <p14:tracePt t="12821" x="6640513" y="3446463"/>
          <p14:tracePt t="12832" x="6651625" y="3457575"/>
          <p14:tracePt t="12838" x="6692900" y="3492500"/>
          <p14:tracePt t="12847" x="6715125" y="3514725"/>
          <p14:tracePt t="12854" x="6737350" y="3532188"/>
          <p14:tracePt t="12866" x="6750050" y="3554413"/>
          <p14:tracePt t="12870" x="6761163" y="3565525"/>
          <p14:tracePt t="12880" x="6772275" y="3578225"/>
          <p14:tracePt t="12887" x="6783388" y="3578225"/>
          <p14:tracePt t="12898" x="6783388" y="3589338"/>
          <p14:tracePt t="12904" x="6794500" y="3600450"/>
          <p14:tracePt t="12920" x="6794500" y="3611563"/>
          <p14:tracePt t="12932" x="6807200" y="3622675"/>
          <p14:tracePt t="12937" x="6807200" y="3646488"/>
          <p14:tracePt t="12947" x="6807200" y="3668713"/>
          <p14:tracePt t="12954" x="6807200" y="3692525"/>
          <p14:tracePt t="12965" x="6807200" y="3732213"/>
          <p14:tracePt t="12970" x="6807200" y="3765550"/>
          <p14:tracePt t="12980" x="6807200" y="3811588"/>
          <p14:tracePt t="12987" x="6807200" y="3846513"/>
          <p14:tracePt t="12998" x="6807200" y="3897313"/>
          <p14:tracePt t="13004" x="6807200" y="3932238"/>
          <p14:tracePt t="13014" x="6807200" y="3989388"/>
          <p14:tracePt t="13021" x="6807200" y="4022725"/>
          <p14:tracePt t="13032" x="6807200" y="4086225"/>
          <p14:tracePt t="13037" x="6807200" y="4108450"/>
          <p14:tracePt t="13047" x="6807200" y="4143375"/>
          <p14:tracePt t="13053" x="6818313" y="4178300"/>
          <p14:tracePt t="13065" x="6818313" y="4211638"/>
          <p14:tracePt t="13066" x="6840538" y="4251325"/>
          <p14:tracePt t="13073" x="6851650" y="4275138"/>
          <p14:tracePt t="13081" x="6851650" y="4286250"/>
          <p14:tracePt t="13089" x="6880225" y="4308475"/>
          <p14:tracePt t="13098" x="6892925" y="4321175"/>
          <p14:tracePt t="13105" x="6892925" y="4332288"/>
          <p14:tracePt t="13114" x="6904038" y="4332288"/>
          <p14:tracePt t="13121" x="6904038" y="4343400"/>
          <p14:tracePt t="13132" x="6915150" y="4343400"/>
          <p14:tracePt t="13154" x="6915150" y="4354513"/>
          <p14:tracePt t="13164" x="6926263" y="4354513"/>
          <p14:tracePt t="13292" x="6915150" y="4354513"/>
          <p14:tracePt t="13308" x="6904038" y="4354513"/>
          <p14:tracePt t="13316" x="6880225" y="4354513"/>
          <p14:tracePt t="13324" x="6851650" y="4354513"/>
          <p14:tracePt t="13332" x="6818313" y="4354513"/>
          <p14:tracePt t="13340" x="6783388" y="4365625"/>
          <p14:tracePt t="13348" x="6737350" y="4378325"/>
          <p14:tracePt t="13356" x="6692900" y="4389438"/>
          <p14:tracePt t="13365" x="6629400" y="4389438"/>
          <p14:tracePt t="13373" x="6572250" y="4400550"/>
          <p14:tracePt t="13381" x="6503988" y="4400550"/>
          <p14:tracePt t="13389" x="6440488" y="4400550"/>
          <p14:tracePt t="13398" x="6372225" y="4400550"/>
          <p14:tracePt t="13405" x="6286500" y="4400550"/>
          <p14:tracePt t="13414" x="6149975" y="4389438"/>
          <p14:tracePt t="13421" x="6040438" y="4365625"/>
          <p14:tracePt t="13431" x="5983288" y="4354513"/>
          <p14:tracePt t="13437" x="5875338" y="4332288"/>
          <p14:tracePt t="13447" x="5783263" y="4321175"/>
          <p14:tracePt t="13454" x="5675313" y="4286250"/>
          <p14:tracePt t="13464" x="5565775" y="4264025"/>
          <p14:tracePt t="13471" x="5486400" y="4235450"/>
          <p14:tracePt t="13478" x="5407025" y="4211638"/>
          <p14:tracePt t="13487" x="5321300" y="4189413"/>
          <p14:tracePt t="13494" x="5264150" y="4165600"/>
          <p14:tracePt t="13502" x="5200650" y="4154488"/>
          <p14:tracePt t="13510" x="5154613" y="4143375"/>
          <p14:tracePt t="13518" x="5097463" y="4121150"/>
          <p14:tracePt t="13527" x="5051425" y="4121150"/>
          <p14:tracePt t="13535" x="4989513" y="4108450"/>
          <p14:tracePt t="13543" x="4943475" y="4108450"/>
          <p14:tracePt t="13551" x="4886325" y="4108450"/>
          <p14:tracePt t="13559" x="4864100" y="4108450"/>
          <p14:tracePt t="13567" x="4811713" y="4097338"/>
          <p14:tracePt t="13575" x="4732338" y="4097338"/>
          <p14:tracePt t="13583" x="4721225" y="4097338"/>
          <p14:tracePt t="13591" x="4657725" y="4086225"/>
          <p14:tracePt t="13600" x="4635500" y="4086225"/>
          <p14:tracePt t="13608" x="4589463" y="4086225"/>
          <p14:tracePt t="13616" x="4565650" y="4086225"/>
          <p14:tracePt t="13624" x="4543425" y="4086225"/>
          <p14:tracePt t="13632" x="4508500" y="4086225"/>
          <p14:tracePt t="13640" x="4468813" y="4086225"/>
          <p14:tracePt t="13648" x="4446588" y="4086225"/>
          <p14:tracePt t="13656" x="4422775" y="4086225"/>
          <p14:tracePt t="13665" x="4400550" y="4086225"/>
          <p14:tracePt t="13673" x="4389438" y="4086225"/>
          <p14:tracePt t="13681" x="4378325" y="4086225"/>
          <p14:tracePt t="13689" x="4365625" y="4075113"/>
          <p14:tracePt t="13699" x="4354513" y="4075113"/>
          <p14:tracePt t="13713" x="4343400" y="4075113"/>
          <p14:tracePt t="13732" x="4343400" y="4057650"/>
          <p14:tracePt t="13843" x="4343400" y="4046538"/>
          <p14:tracePt t="13859" x="4343400" y="4035425"/>
          <p14:tracePt t="13867" x="4343400" y="4011613"/>
          <p14:tracePt t="13875" x="4343400" y="4000500"/>
          <p14:tracePt t="13883" x="4354513" y="3978275"/>
          <p14:tracePt t="13891" x="4354513" y="3943350"/>
          <p14:tracePt t="13899" x="4354513" y="3897313"/>
          <p14:tracePt t="13907" x="4354513" y="3846513"/>
          <p14:tracePt t="13916" x="4354513" y="3789363"/>
          <p14:tracePt t="13924" x="4354513" y="3732213"/>
          <p14:tracePt t="13932" x="4354513" y="3657600"/>
          <p14:tracePt t="13940" x="4354513" y="3589338"/>
          <p14:tracePt t="13948" x="4354513" y="3514725"/>
          <p14:tracePt t="13956" x="4354513" y="3435350"/>
          <p14:tracePt t="13964" x="4354513" y="3354388"/>
          <p14:tracePt t="13972" x="4354513" y="3268663"/>
          <p14:tracePt t="13981" x="4354513" y="3178175"/>
          <p14:tracePt t="13989" x="4354513" y="3079750"/>
          <p14:tracePt t="13997" x="4354513" y="2989263"/>
          <p14:tracePt t="14005" x="4354513" y="2914650"/>
          <p14:tracePt t="14015" x="4354513" y="2822575"/>
          <p14:tracePt t="14021" x="4354513" y="2736850"/>
          <p14:tracePt t="14030" x="4354513" y="2668588"/>
          <p14:tracePt t="14038" x="4354513" y="2606675"/>
          <p14:tracePt t="14047" x="4354513" y="2582863"/>
          <p14:tracePt t="14054" x="4354513" y="2525713"/>
          <p14:tracePt t="14062" x="4354513" y="2492375"/>
          <p14:tracePt t="14071" x="4354513" y="2468563"/>
          <p14:tracePt t="14078" x="4354513" y="2428875"/>
          <p14:tracePt t="14088" x="4354513" y="2417763"/>
          <p14:tracePt t="14094" x="4354513" y="2393950"/>
          <p14:tracePt t="14105" x="4354513" y="2382838"/>
          <p14:tracePt t="14118" x="4354513" y="2371725"/>
          <p14:tracePt t="14135" x="4354513" y="2360613"/>
          <p14:tracePt t="14183" x="4365625" y="2360613"/>
          <p14:tracePt t="14191" x="4365625" y="2349500"/>
          <p14:tracePt t="14199" x="4378325" y="2336800"/>
          <p14:tracePt t="14207" x="4389438" y="2325688"/>
          <p14:tracePt t="14215" x="4411663" y="2303463"/>
          <p14:tracePt t="14224" x="4435475" y="2279650"/>
          <p14:tracePt t="14232" x="4468813" y="2251075"/>
          <p14:tracePt t="14240" x="4508500" y="2228850"/>
          <p14:tracePt t="14248" x="4543425" y="2193925"/>
          <p14:tracePt t="14256" x="4589463" y="2149475"/>
          <p14:tracePt t="14264" x="4635500" y="2114550"/>
          <p14:tracePt t="14272" x="4743450" y="2028825"/>
          <p14:tracePt t="14280" x="4822825" y="1971675"/>
          <p14:tracePt t="14288" x="4875213" y="1936750"/>
          <p14:tracePt t="14298" x="4965700" y="1863725"/>
          <p14:tracePt t="14305" x="5051425" y="1817688"/>
          <p14:tracePt t="14314" x="5143500" y="1771650"/>
          <p14:tracePt t="14321" x="5251450" y="1708150"/>
          <p14:tracePt t="14331" x="5343525" y="1685925"/>
          <p14:tracePt t="14339" x="5451475" y="1651000"/>
          <p14:tracePt t="14347" x="5532438" y="1639888"/>
          <p14:tracePt t="14355" x="5618163" y="1639888"/>
          <p14:tracePt t="14362" x="5708650" y="1628775"/>
          <p14:tracePt t="14371" x="5794375" y="1628775"/>
          <p14:tracePt t="14377" x="5875338" y="1628775"/>
          <p14:tracePt t="14388" x="5961063" y="1628775"/>
          <p14:tracePt t="14394" x="6029325" y="1628775"/>
          <p14:tracePt t="14405" x="6086475" y="1628775"/>
          <p14:tracePt t="14410" x="6121400" y="1628775"/>
          <p14:tracePt t="14422" x="6172200" y="1639888"/>
          <p14:tracePt t="14426" x="6240463" y="1663700"/>
          <p14:tracePt t="14439" x="6275388" y="1685925"/>
          <p14:tracePt t="14442" x="6286500" y="1697038"/>
          <p14:tracePt t="14455" x="6326188" y="1725613"/>
          <p14:tracePt t="14459" x="6350000" y="1736725"/>
          <p14:tracePt t="14471" x="6361113" y="1749425"/>
          <p14:tracePt t="14475" x="6383338" y="1760538"/>
          <p14:tracePt t="14488" x="6394450" y="1771650"/>
          <p14:tracePt t="14491" x="6407150" y="1782763"/>
          <p14:tracePt t="14505" x="6429375" y="1806575"/>
          <p14:tracePt t="14508" x="6440488" y="1817688"/>
          <p14:tracePt t="14535" x="6451600" y="1828800"/>
          <p14:tracePt t="14548" x="6464300" y="1839913"/>
          <p14:tracePt t="14572" x="6464300" y="1851025"/>
          <p14:tracePt t="14580" x="6464300" y="1863725"/>
          <p14:tracePt t="14588" x="6464300" y="1874838"/>
          <p14:tracePt t="14598" x="6440488" y="1903413"/>
          <p14:tracePt t="14607" x="6418263" y="19367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CCAAD-1C35-DD2B-78A6-A343F4A1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路徑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(Path)</a:t>
            </a:r>
            <a:endParaRPr kumimoji="1" lang="zh-TW" altLang="en-US" dirty="0">
              <a:solidFill>
                <a:srgbClr val="FFFF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659F1B-14D4-0E14-E280-D7EF0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5C72176-06EC-ACDF-D084-A7D7ECE2F637}"/>
              </a:ext>
            </a:extLst>
          </p:cNvPr>
          <p:cNvCxnSpPr>
            <a:cxnSpLocks/>
          </p:cNvCxnSpPr>
          <p:nvPr/>
        </p:nvCxnSpPr>
        <p:spPr>
          <a:xfrm>
            <a:off x="2185635" y="2167121"/>
            <a:ext cx="1082837" cy="19173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D9737A86-9E6A-85FD-8E0B-4158A8E66A36}"/>
              </a:ext>
            </a:extLst>
          </p:cNvPr>
          <p:cNvCxnSpPr>
            <a:cxnSpLocks/>
          </p:cNvCxnSpPr>
          <p:nvPr/>
        </p:nvCxnSpPr>
        <p:spPr>
          <a:xfrm flipH="1">
            <a:off x="3257553" y="2796877"/>
            <a:ext cx="4279324" cy="12875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FFD2E3E5-88C5-694B-AA8D-1B9FA67D12AF}"/>
              </a:ext>
            </a:extLst>
          </p:cNvPr>
          <p:cNvCxnSpPr>
            <a:cxnSpLocks/>
          </p:cNvCxnSpPr>
          <p:nvPr/>
        </p:nvCxnSpPr>
        <p:spPr>
          <a:xfrm flipH="1">
            <a:off x="4923947" y="2790885"/>
            <a:ext cx="2616143" cy="319502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9F70C373-D3A8-74BB-B8FF-A5C3209033E1}"/>
              </a:ext>
            </a:extLst>
          </p:cNvPr>
          <p:cNvCxnSpPr>
            <a:cxnSpLocks/>
          </p:cNvCxnSpPr>
          <p:nvPr/>
        </p:nvCxnSpPr>
        <p:spPr>
          <a:xfrm>
            <a:off x="932062" y="2993433"/>
            <a:ext cx="859516" cy="137562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1A76DD17-FA79-EF37-C835-96071137A3D5}"/>
              </a:ext>
            </a:extLst>
          </p:cNvPr>
          <p:cNvCxnSpPr>
            <a:cxnSpLocks/>
          </p:cNvCxnSpPr>
          <p:nvPr/>
        </p:nvCxnSpPr>
        <p:spPr>
          <a:xfrm>
            <a:off x="906980" y="2938308"/>
            <a:ext cx="145199" cy="249975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526A96E9-0DC4-21D8-F519-84C8EBDC6800}"/>
              </a:ext>
            </a:extLst>
          </p:cNvPr>
          <p:cNvCxnSpPr>
            <a:cxnSpLocks/>
          </p:cNvCxnSpPr>
          <p:nvPr/>
        </p:nvCxnSpPr>
        <p:spPr>
          <a:xfrm flipH="1">
            <a:off x="3085433" y="3958149"/>
            <a:ext cx="1797522" cy="197932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E3F73231-8007-9CFE-0E12-5F1F98127E0B}"/>
              </a:ext>
            </a:extLst>
          </p:cNvPr>
          <p:cNvCxnSpPr>
            <a:cxnSpLocks/>
          </p:cNvCxnSpPr>
          <p:nvPr/>
        </p:nvCxnSpPr>
        <p:spPr>
          <a:xfrm flipH="1" flipV="1">
            <a:off x="3912724" y="2461888"/>
            <a:ext cx="965626" cy="149626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E0E9031F-2A01-2992-A0CB-225D07D24088}"/>
              </a:ext>
            </a:extLst>
          </p:cNvPr>
          <p:cNvCxnSpPr>
            <a:cxnSpLocks/>
          </p:cNvCxnSpPr>
          <p:nvPr/>
        </p:nvCxnSpPr>
        <p:spPr>
          <a:xfrm flipH="1">
            <a:off x="1774330" y="4084452"/>
            <a:ext cx="1459120" cy="30394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164AD785-1931-62A8-CF55-1C3EE3494235}"/>
              </a:ext>
            </a:extLst>
          </p:cNvPr>
          <p:cNvCxnSpPr>
            <a:cxnSpLocks/>
          </p:cNvCxnSpPr>
          <p:nvPr/>
        </p:nvCxnSpPr>
        <p:spPr>
          <a:xfrm flipH="1" flipV="1">
            <a:off x="3268472" y="4104323"/>
            <a:ext cx="3257082" cy="1997364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167161CF-09BF-6495-5F3D-FB97AF7B1532}"/>
              </a:ext>
            </a:extLst>
          </p:cNvPr>
          <p:cNvCxnSpPr>
            <a:cxnSpLocks/>
          </p:cNvCxnSpPr>
          <p:nvPr/>
        </p:nvCxnSpPr>
        <p:spPr>
          <a:xfrm>
            <a:off x="1808877" y="4389122"/>
            <a:ext cx="3109100" cy="159679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CD750F0-2957-1B69-A061-F429433C10B4}"/>
              </a:ext>
            </a:extLst>
          </p:cNvPr>
          <p:cNvCxnSpPr>
            <a:cxnSpLocks/>
          </p:cNvCxnSpPr>
          <p:nvPr/>
        </p:nvCxnSpPr>
        <p:spPr>
          <a:xfrm>
            <a:off x="2188726" y="2167121"/>
            <a:ext cx="1723998" cy="28976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E3259E1A-6734-B8DF-B87B-D50399E6E912}"/>
              </a:ext>
            </a:extLst>
          </p:cNvPr>
          <p:cNvCxnSpPr>
            <a:cxnSpLocks/>
          </p:cNvCxnSpPr>
          <p:nvPr/>
        </p:nvCxnSpPr>
        <p:spPr>
          <a:xfrm flipV="1">
            <a:off x="3285479" y="2461888"/>
            <a:ext cx="2590051" cy="161756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7BAD8B29-AFF6-B195-DD20-36519C34E2E1}"/>
              </a:ext>
            </a:extLst>
          </p:cNvPr>
          <p:cNvCxnSpPr>
            <a:cxnSpLocks/>
          </p:cNvCxnSpPr>
          <p:nvPr/>
        </p:nvCxnSpPr>
        <p:spPr>
          <a:xfrm flipV="1">
            <a:off x="4917977" y="2456890"/>
            <a:ext cx="957553" cy="1501259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E9BE856F-E4B0-A9BE-FFD3-7E11BC086F30}"/>
              </a:ext>
            </a:extLst>
          </p:cNvPr>
          <p:cNvCxnSpPr>
            <a:cxnSpLocks/>
          </p:cNvCxnSpPr>
          <p:nvPr/>
        </p:nvCxnSpPr>
        <p:spPr>
          <a:xfrm flipH="1" flipV="1">
            <a:off x="6984359" y="4287146"/>
            <a:ext cx="1410885" cy="81585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5B11398C-1F5F-9530-D963-D147F4977F73}"/>
              </a:ext>
            </a:extLst>
          </p:cNvPr>
          <p:cNvCxnSpPr>
            <a:cxnSpLocks/>
          </p:cNvCxnSpPr>
          <p:nvPr/>
        </p:nvCxnSpPr>
        <p:spPr>
          <a:xfrm flipH="1" flipV="1">
            <a:off x="4886168" y="3958149"/>
            <a:ext cx="2072197" cy="32525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1503DD13-4355-3851-BBE9-5F4F75FA1465}"/>
              </a:ext>
            </a:extLst>
          </p:cNvPr>
          <p:cNvCxnSpPr>
            <a:cxnSpLocks/>
          </p:cNvCxnSpPr>
          <p:nvPr/>
        </p:nvCxnSpPr>
        <p:spPr>
          <a:xfrm flipH="1">
            <a:off x="6559161" y="4287146"/>
            <a:ext cx="425198" cy="1814541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1D0BB148-1AB6-D19C-8032-EE38D272F1B9}"/>
              </a:ext>
            </a:extLst>
          </p:cNvPr>
          <p:cNvCxnSpPr>
            <a:cxnSpLocks/>
          </p:cNvCxnSpPr>
          <p:nvPr/>
        </p:nvCxnSpPr>
        <p:spPr>
          <a:xfrm flipH="1" flipV="1">
            <a:off x="5844432" y="2461888"/>
            <a:ext cx="1733437" cy="325252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DCF5FE88-29A4-08EA-C9D0-91B287501C5F}"/>
              </a:ext>
            </a:extLst>
          </p:cNvPr>
          <p:cNvCxnSpPr>
            <a:cxnSpLocks/>
          </p:cNvCxnSpPr>
          <p:nvPr/>
        </p:nvCxnSpPr>
        <p:spPr>
          <a:xfrm>
            <a:off x="1029853" y="5479518"/>
            <a:ext cx="2049610" cy="45795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DB434389-D01D-6315-01CB-12B8C0BCCE88}"/>
              </a:ext>
            </a:extLst>
          </p:cNvPr>
          <p:cNvCxnSpPr>
            <a:cxnSpLocks/>
          </p:cNvCxnSpPr>
          <p:nvPr/>
        </p:nvCxnSpPr>
        <p:spPr>
          <a:xfrm flipH="1">
            <a:off x="1791578" y="2178500"/>
            <a:ext cx="425348" cy="219055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" name="群組 4">
            <a:extLst>
              <a:ext uri="{FF2B5EF4-FFF2-40B4-BE49-F238E27FC236}">
                <a16:creationId xmlns:a16="http://schemas.microsoft.com/office/drawing/2014/main" id="{FB3274E3-5D89-391F-7359-79FA57E72D13}"/>
              </a:ext>
            </a:extLst>
          </p:cNvPr>
          <p:cNvGrpSpPr/>
          <p:nvPr/>
        </p:nvGrpSpPr>
        <p:grpSpPr>
          <a:xfrm>
            <a:off x="467302" y="1675531"/>
            <a:ext cx="8371791" cy="4870005"/>
            <a:chOff x="467302" y="1675531"/>
            <a:chExt cx="8371791" cy="4870005"/>
          </a:xfrm>
        </p:grpSpPr>
        <p:pic>
          <p:nvPicPr>
            <p:cNvPr id="94" name="Picture 3">
              <a:extLst>
                <a:ext uri="{FF2B5EF4-FFF2-40B4-BE49-F238E27FC236}">
                  <a16:creationId xmlns:a16="http://schemas.microsoft.com/office/drawing/2014/main" id="{83133680-D545-838B-D98C-DC19546939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91312" y="1961892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96" name="Picture 8">
              <a:extLst>
                <a:ext uri="{FF2B5EF4-FFF2-40B4-BE49-F238E27FC236}">
                  <a16:creationId xmlns:a16="http://schemas.microsoft.com/office/drawing/2014/main" id="{9502F26E-C719-7979-51DB-F6F74D34D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492974" y="3527176"/>
              <a:ext cx="861946" cy="861946"/>
            </a:xfrm>
            <a:prstGeom prst="rect">
              <a:avLst/>
            </a:prstGeom>
            <a:noFill/>
          </p:spPr>
        </p:pic>
        <p:pic>
          <p:nvPicPr>
            <p:cNvPr id="98" name="Picture 9">
              <a:extLst>
                <a:ext uri="{FF2B5EF4-FFF2-40B4-BE49-F238E27FC236}">
                  <a16:creationId xmlns:a16="http://schemas.microsoft.com/office/drawing/2014/main" id="{0EEE55E8-6B21-5542-924A-D9C41AF87C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2805998" y="3632897"/>
              <a:ext cx="903110" cy="903110"/>
            </a:xfrm>
            <a:prstGeom prst="rect">
              <a:avLst/>
            </a:prstGeom>
            <a:noFill/>
          </p:spPr>
        </p:pic>
        <p:pic>
          <p:nvPicPr>
            <p:cNvPr id="99" name="Picture 10">
              <a:extLst>
                <a:ext uri="{FF2B5EF4-FFF2-40B4-BE49-F238E27FC236}">
                  <a16:creationId xmlns:a16="http://schemas.microsoft.com/office/drawing/2014/main" id="{EA8B24D6-BA29-7D9F-CA92-4E059D9050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528767" y="3809016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00" name="Picture 5">
              <a:extLst>
                <a:ext uri="{FF2B5EF4-FFF2-40B4-BE49-F238E27FC236}">
                  <a16:creationId xmlns:a16="http://schemas.microsoft.com/office/drawing/2014/main" id="{3F4DF795-13B1-28BF-F867-3F2908819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4516502" y="5506852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02" name="Picture 3">
              <a:extLst>
                <a:ext uri="{FF2B5EF4-FFF2-40B4-BE49-F238E27FC236}">
                  <a16:creationId xmlns:a16="http://schemas.microsoft.com/office/drawing/2014/main" id="{92F711A5-28E3-7669-3FE0-E50FEF6C2F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7096241" y="2423996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</p:pic>
        <p:pic>
          <p:nvPicPr>
            <p:cNvPr id="104" name="Picture 4">
              <a:extLst>
                <a:ext uri="{FF2B5EF4-FFF2-40B4-BE49-F238E27FC236}">
                  <a16:creationId xmlns:a16="http://schemas.microsoft.com/office/drawing/2014/main" id="{625C9455-C84C-3624-FC96-7E26CA559E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7302" y="2549584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6" name="Picture 5">
              <a:extLst>
                <a:ext uri="{FF2B5EF4-FFF2-40B4-BE49-F238E27FC236}">
                  <a16:creationId xmlns:a16="http://schemas.microsoft.com/office/drawing/2014/main" id="{5E5545DC-EFF6-BFA6-CA69-04A9C69E5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7951395" y="4693606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07" name="Picture 6">
              <a:extLst>
                <a:ext uri="{FF2B5EF4-FFF2-40B4-BE49-F238E27FC236}">
                  <a16:creationId xmlns:a16="http://schemas.microsoft.com/office/drawing/2014/main" id="{1F7CF204-A170-7AFA-BC83-494AEE27CF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50829" y="3898165"/>
              <a:ext cx="887698" cy="887698"/>
            </a:xfrm>
            <a:prstGeom prst="rect">
              <a:avLst/>
            </a:prstGeom>
            <a:noFill/>
          </p:spPr>
        </p:pic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DBD27529-5BC9-B9CE-9647-1AD8858DC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608330" y="5137455"/>
              <a:ext cx="887698" cy="887698"/>
            </a:xfrm>
            <a:prstGeom prst="rect">
              <a:avLst/>
            </a:prstGeom>
            <a:noFill/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8509F8B-6645-AB09-D8C7-EA187C52E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537577" y="5438058"/>
              <a:ext cx="1095712" cy="1095712"/>
            </a:xfrm>
            <a:prstGeom prst="rect">
              <a:avLst/>
            </a:prstGeom>
            <a:noFill/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4C1562E2-CFD6-EA61-E383-75CFA293FE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 rot="2509637">
              <a:off x="5468572" y="1954749"/>
              <a:ext cx="861247" cy="861247"/>
            </a:xfrm>
            <a:prstGeom prst="rect">
              <a:avLst/>
            </a:prstGeom>
            <a:noFill/>
          </p:spPr>
        </p:pic>
        <p:pic>
          <p:nvPicPr>
            <p:cNvPr id="17" name="Picture 10">
              <a:extLst>
                <a:ext uri="{FF2B5EF4-FFF2-40B4-BE49-F238E27FC236}">
                  <a16:creationId xmlns:a16="http://schemas.microsoft.com/office/drawing/2014/main" id="{82D92CB6-7EB1-F866-B648-B5C6F72F4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1730042" y="1675531"/>
              <a:ext cx="911185" cy="911185"/>
            </a:xfrm>
            <a:prstGeom prst="rect">
              <a:avLst/>
            </a:prstGeom>
            <a:noFill/>
          </p:spPr>
        </p:pic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C21688D9-2778-D982-0A1F-73377E70CB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6115312" y="5657838"/>
              <a:ext cx="887698" cy="887698"/>
            </a:xfrm>
            <a:prstGeom prst="rect">
              <a:avLst/>
            </a:prstGeom>
            <a:noFill/>
          </p:spPr>
        </p:pic>
      </p:grp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7F50477D-2115-E034-F735-45E4BE447C7C}"/>
              </a:ext>
            </a:extLst>
          </p:cNvPr>
          <p:cNvSpPr txBox="1"/>
          <p:nvPr/>
        </p:nvSpPr>
        <p:spPr>
          <a:xfrm>
            <a:off x="532645" y="6015966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r>
              <a:rPr lang="zh-TW" altLang="en-US" b="1" dirty="0">
                <a:solidFill>
                  <a:srgbClr val="00B0F0"/>
                </a:solidFill>
              </a:rPr>
              <a:t> </a:t>
            </a:r>
            <a:r>
              <a:rPr lang="en-US" altLang="zh-TW" b="1" dirty="0">
                <a:solidFill>
                  <a:srgbClr val="00B0F0"/>
                </a:solidFill>
              </a:rPr>
              <a:t>A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7DEE8940-2451-3659-9B6F-8944AF82B435}"/>
              </a:ext>
            </a:extLst>
          </p:cNvPr>
          <p:cNvSpPr txBox="1"/>
          <p:nvPr/>
        </p:nvSpPr>
        <p:spPr>
          <a:xfrm>
            <a:off x="7038991" y="2110690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>
                <a:solidFill>
                  <a:srgbClr val="00B0F0"/>
                </a:solidFill>
              </a:rPr>
              <a:t>Node</a:t>
            </a:r>
            <a:r>
              <a:rPr lang="zh-TW" altLang="en-US" b="1" dirty="0">
                <a:solidFill>
                  <a:srgbClr val="00B0F0"/>
                </a:solidFill>
              </a:rPr>
              <a:t> </a:t>
            </a:r>
            <a:r>
              <a:rPr lang="en-US" altLang="zh-TW" b="1" dirty="0">
                <a:solidFill>
                  <a:srgbClr val="00B0F0"/>
                </a:solidFill>
              </a:rPr>
              <a:t>B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A341284C-39BE-CF96-9390-D42B3941B0BA}"/>
              </a:ext>
            </a:extLst>
          </p:cNvPr>
          <p:cNvSpPr txBox="1"/>
          <p:nvPr/>
        </p:nvSpPr>
        <p:spPr>
          <a:xfrm>
            <a:off x="3689431" y="506350"/>
            <a:ext cx="3533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連結兩節點間的不重複路徑</a:t>
            </a:r>
            <a:endParaRPr kumimoji="1" lang="en-US" altLang="zh-TW" dirty="0">
              <a:solidFill>
                <a:srgbClr val="FFFF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意即同一個節點不會重複通過</a:t>
            </a:r>
            <a:r>
              <a:rPr kumimoji="1" lang="en-US" altLang="zh-TW" dirty="0">
                <a:solidFill>
                  <a:srgbClr val="FFFF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EC54ABA1-12A8-8F07-EA38-B7BBF89E09D5}"/>
              </a:ext>
            </a:extLst>
          </p:cNvPr>
          <p:cNvCxnSpPr>
            <a:cxnSpLocks/>
          </p:cNvCxnSpPr>
          <p:nvPr/>
        </p:nvCxnSpPr>
        <p:spPr>
          <a:xfrm>
            <a:off x="648836" y="1184001"/>
            <a:ext cx="2430627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80F3C381-0CEE-7B6A-FD76-1C31CEDB4E97}"/>
              </a:ext>
            </a:extLst>
          </p:cNvPr>
          <p:cNvSpPr txBox="1"/>
          <p:nvPr/>
        </p:nvSpPr>
        <p:spPr>
          <a:xfrm>
            <a:off x="3709107" y="1142253"/>
            <a:ext cx="51299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路徑可能有很多種</a:t>
            </a:r>
            <a:endParaRPr lang="en-US" altLang="zh-TW" sz="24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若是給每條路徑加上成本，則可以找出最短的一種</a:t>
            </a:r>
            <a:endParaRPr lang="en-US" altLang="zh-TW" sz="16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5BC2070D-B715-0889-FCB2-FCF43DE9F4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4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4"/>
    </mc:Choice>
    <mc:Fallback xmlns="">
      <p:transition spd="slow" advTm="17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3A77C3FEC0027B47AB6CA3BD293CC0E9" ma:contentTypeVersion="12" ma:contentTypeDescription="建立新的文件。" ma:contentTypeScope="" ma:versionID="6b5e0526886052b364951fa8cd0913bf">
  <xsd:schema xmlns:xsd="http://www.w3.org/2001/XMLSchema" xmlns:xs="http://www.w3.org/2001/XMLSchema" xmlns:p="http://schemas.microsoft.com/office/2006/metadata/properties" xmlns:ns2="972ad949-80b4-41b5-b48e-2c531d7bacfe" xmlns:ns3="fa51b1c7-8a20-49cb-adf3-2b61a388cb54" targetNamespace="http://schemas.microsoft.com/office/2006/metadata/properties" ma:root="true" ma:fieldsID="b5c874a443c0f553b015d7e25d1c456b" ns2:_="" ns3:_="">
    <xsd:import namespace="972ad949-80b4-41b5-b48e-2c531d7bacfe"/>
    <xsd:import namespace="fa51b1c7-8a20-49cb-adf3-2b61a388cb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2ad949-80b4-41b5-b48e-2c531d7bac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影像標籤" ma:readOnly="false" ma:fieldId="{5cf76f15-5ced-4ddc-b409-7134ff3c332f}" ma:taxonomyMulti="true" ma:sspId="5d63023d-ffa0-4c14-acc4-83752c74620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51b1c7-8a20-49cb-adf3-2b61a388cb5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af45bf-1d7c-4879-bb7d-e2a7b8e044cc}" ma:internalName="TaxCatchAll" ma:showField="CatchAllData" ma:web="fa51b1c7-8a20-49cb-adf3-2b61a388cb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E04A52-2D74-4C76-B9DD-7359786BA3B0}"/>
</file>

<file path=customXml/itemProps2.xml><?xml version="1.0" encoding="utf-8"?>
<ds:datastoreItem xmlns:ds="http://schemas.openxmlformats.org/officeDocument/2006/customXml" ds:itemID="{4A49DD0A-E4E7-43D6-9FCA-DAD85F38C59B}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6427</TotalTime>
  <Words>1286</Words>
  <Application>Microsoft Office PowerPoint</Application>
  <PresentationFormat>如螢幕大小 (4:3)</PresentationFormat>
  <Paragraphs>152</Paragraphs>
  <Slides>20</Slides>
  <Notes>7</Notes>
  <HiddenSlides>0</HiddenSlides>
  <MMClips>20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8" baseType="lpstr">
      <vt:lpstr>Helvetica Neue</vt:lpstr>
      <vt:lpstr>微軟正黑體</vt:lpstr>
      <vt:lpstr>微軟正黑體</vt:lpstr>
      <vt:lpstr>Arial</vt:lpstr>
      <vt:lpstr>Calibri</vt:lpstr>
      <vt:lpstr>Century Gothic</vt:lpstr>
      <vt:lpstr>Wingdings 3</vt:lpstr>
      <vt:lpstr>離子</vt:lpstr>
      <vt:lpstr>PG2 FINAL Exam</vt:lpstr>
      <vt:lpstr>參考的考試項目</vt:lpstr>
      <vt:lpstr>圖、連通圖、路徑與生成樹</vt:lpstr>
      <vt:lpstr>將一個可重複集合連起來~</vt:lpstr>
      <vt:lpstr>這個連通圖本身…</vt:lpstr>
      <vt:lpstr>來看看- 任務</vt:lpstr>
      <vt:lpstr>找尋任兩點之間的路徑 (PATH)</vt:lpstr>
      <vt:lpstr>路徑 (Path)</vt:lpstr>
      <vt:lpstr>路徑 (Path)</vt:lpstr>
      <vt:lpstr>非連通圖時， 則有找不到路徑的可能</vt:lpstr>
      <vt:lpstr>找尋任生成樹(SPANNING TREE)</vt:lpstr>
      <vt:lpstr>生成樹 (         )</vt:lpstr>
      <vt:lpstr>非連通圖時， 則生成樹無法包含所有節點，需多個樹</vt:lpstr>
      <vt:lpstr>再看一次 - 任務</vt:lpstr>
      <vt:lpstr>重要提示</vt:lpstr>
      <vt:lpstr>輸入之連通圖檔案規範</vt:lpstr>
      <vt:lpstr>要實現的主程式與輸出(1)</vt:lpstr>
      <vt:lpstr>要實現的主程式與輸出(1)</vt:lpstr>
      <vt:lpstr>要實現的主程式與輸出(2)</vt:lpstr>
      <vt:lpstr>Happy 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</dc:title>
  <dc:creator>葉奕成</dc:creator>
  <cp:lastModifiedBy>葉奕成</cp:lastModifiedBy>
  <cp:revision>143</cp:revision>
  <cp:lastPrinted>2016-04-30T03:32:14Z</cp:lastPrinted>
  <dcterms:created xsi:type="dcterms:W3CDTF">2016-04-29T07:03:13Z</dcterms:created>
  <dcterms:modified xsi:type="dcterms:W3CDTF">2023-05-31T10:01:28Z</dcterms:modified>
</cp:coreProperties>
</file>

<file path=docProps/thumbnail.jpeg>
</file>